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365" r:id="rId4"/>
    <p:sldId id="369" r:id="rId5"/>
    <p:sldId id="259" r:id="rId6"/>
    <p:sldId id="258" r:id="rId7"/>
    <p:sldId id="268" r:id="rId8"/>
    <p:sldId id="269" r:id="rId9"/>
    <p:sldId id="272" r:id="rId10"/>
    <p:sldId id="275" r:id="rId11"/>
    <p:sldId id="260" r:id="rId12"/>
    <p:sldId id="271" r:id="rId13"/>
    <p:sldId id="266" r:id="rId14"/>
    <p:sldId id="261" r:id="rId15"/>
    <p:sldId id="262" r:id="rId16"/>
    <p:sldId id="276" r:id="rId17"/>
    <p:sldId id="346" r:id="rId18"/>
    <p:sldId id="343" r:id="rId19"/>
    <p:sldId id="281" r:id="rId20"/>
    <p:sldId id="284" r:id="rId21"/>
    <p:sldId id="282" r:id="rId22"/>
    <p:sldId id="355" r:id="rId23"/>
    <p:sldId id="360" r:id="rId24"/>
    <p:sldId id="359" r:id="rId25"/>
    <p:sldId id="358" r:id="rId26"/>
    <p:sldId id="361" r:id="rId27"/>
    <p:sldId id="362" r:id="rId28"/>
    <p:sldId id="363" r:id="rId29"/>
    <p:sldId id="357" r:id="rId30"/>
    <p:sldId id="278" r:id="rId31"/>
    <p:sldId id="364" r:id="rId32"/>
    <p:sldId id="277" r:id="rId33"/>
    <p:sldId id="349" r:id="rId34"/>
    <p:sldId id="352" r:id="rId35"/>
    <p:sldId id="353" r:id="rId36"/>
    <p:sldId id="344" r:id="rId37"/>
    <p:sldId id="350" r:id="rId38"/>
    <p:sldId id="351" r:id="rId39"/>
    <p:sldId id="345" r:id="rId40"/>
    <p:sldId id="263" r:id="rId41"/>
    <p:sldId id="356" r:id="rId42"/>
    <p:sldId id="366" r:id="rId43"/>
    <p:sldId id="354" r:id="rId44"/>
    <p:sldId id="348" r:id="rId45"/>
    <p:sldId id="347" r:id="rId46"/>
    <p:sldId id="368" r:id="rId47"/>
    <p:sldId id="367" r:id="rId48"/>
    <p:sldId id="279" r:id="rId49"/>
    <p:sldId id="370" r:id="rId50"/>
    <p:sldId id="28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D71"/>
    <a:srgbClr val="F398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3" autoAdjust="0"/>
    <p:restoredTop sz="86789"/>
  </p:normalViewPr>
  <p:slideViewPr>
    <p:cSldViewPr snapToGrid="0">
      <p:cViewPr varScale="1">
        <p:scale>
          <a:sx n="48" d="100"/>
          <a:sy n="48" d="100"/>
        </p:scale>
        <p:origin x="8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caiyida\Desktop\uwb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Anchor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UWB!$A$1</c:f>
              <c:strCache>
                <c:ptCount val="1"/>
                <c:pt idx="0">
                  <c:v>uwb[0]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UWB!$A$2:$A$5003</c:f>
              <c:numCache>
                <c:formatCode>General</c:formatCode>
                <c:ptCount val="5002"/>
                <c:pt idx="0">
                  <c:v>0</c:v>
                </c:pt>
                <c:pt idx="1">
                  <c:v>283</c:v>
                </c:pt>
                <c:pt idx="2">
                  <c:v>283</c:v>
                </c:pt>
                <c:pt idx="3">
                  <c:v>281</c:v>
                </c:pt>
                <c:pt idx="4">
                  <c:v>281</c:v>
                </c:pt>
                <c:pt idx="5">
                  <c:v>281</c:v>
                </c:pt>
                <c:pt idx="6">
                  <c:v>284</c:v>
                </c:pt>
                <c:pt idx="7">
                  <c:v>281</c:v>
                </c:pt>
                <c:pt idx="8">
                  <c:v>283</c:v>
                </c:pt>
                <c:pt idx="9">
                  <c:v>284</c:v>
                </c:pt>
                <c:pt idx="10">
                  <c:v>282</c:v>
                </c:pt>
                <c:pt idx="11">
                  <c:v>283</c:v>
                </c:pt>
                <c:pt idx="12">
                  <c:v>282</c:v>
                </c:pt>
                <c:pt idx="13">
                  <c:v>280</c:v>
                </c:pt>
                <c:pt idx="14">
                  <c:v>283</c:v>
                </c:pt>
                <c:pt idx="15">
                  <c:v>281</c:v>
                </c:pt>
                <c:pt idx="16">
                  <c:v>279</c:v>
                </c:pt>
                <c:pt idx="17">
                  <c:v>277</c:v>
                </c:pt>
                <c:pt idx="18">
                  <c:v>281</c:v>
                </c:pt>
                <c:pt idx="19">
                  <c:v>280</c:v>
                </c:pt>
                <c:pt idx="20">
                  <c:v>280</c:v>
                </c:pt>
                <c:pt idx="21">
                  <c:v>280</c:v>
                </c:pt>
                <c:pt idx="22">
                  <c:v>283</c:v>
                </c:pt>
                <c:pt idx="23">
                  <c:v>280</c:v>
                </c:pt>
                <c:pt idx="24">
                  <c:v>275</c:v>
                </c:pt>
                <c:pt idx="25">
                  <c:v>278</c:v>
                </c:pt>
                <c:pt idx="26">
                  <c:v>337</c:v>
                </c:pt>
                <c:pt idx="27">
                  <c:v>327</c:v>
                </c:pt>
                <c:pt idx="28">
                  <c:v>318</c:v>
                </c:pt>
                <c:pt idx="29">
                  <c:v>358</c:v>
                </c:pt>
                <c:pt idx="30">
                  <c:v>317</c:v>
                </c:pt>
                <c:pt idx="31">
                  <c:v>367</c:v>
                </c:pt>
                <c:pt idx="32">
                  <c:v>328</c:v>
                </c:pt>
                <c:pt idx="33">
                  <c:v>287</c:v>
                </c:pt>
                <c:pt idx="34">
                  <c:v>289</c:v>
                </c:pt>
                <c:pt idx="35">
                  <c:v>280</c:v>
                </c:pt>
                <c:pt idx="36">
                  <c:v>277</c:v>
                </c:pt>
                <c:pt idx="37">
                  <c:v>279</c:v>
                </c:pt>
                <c:pt idx="38">
                  <c:v>281</c:v>
                </c:pt>
                <c:pt idx="39">
                  <c:v>283</c:v>
                </c:pt>
                <c:pt idx="40">
                  <c:v>283</c:v>
                </c:pt>
                <c:pt idx="41">
                  <c:v>285</c:v>
                </c:pt>
                <c:pt idx="42">
                  <c:v>282</c:v>
                </c:pt>
                <c:pt idx="43">
                  <c:v>281</c:v>
                </c:pt>
                <c:pt idx="44">
                  <c:v>281</c:v>
                </c:pt>
                <c:pt idx="45">
                  <c:v>282</c:v>
                </c:pt>
                <c:pt idx="46">
                  <c:v>278</c:v>
                </c:pt>
                <c:pt idx="47">
                  <c:v>281</c:v>
                </c:pt>
                <c:pt idx="48">
                  <c:v>284</c:v>
                </c:pt>
                <c:pt idx="49">
                  <c:v>284</c:v>
                </c:pt>
                <c:pt idx="50">
                  <c:v>281</c:v>
                </c:pt>
                <c:pt idx="51">
                  <c:v>287</c:v>
                </c:pt>
                <c:pt idx="52">
                  <c:v>283</c:v>
                </c:pt>
                <c:pt idx="53">
                  <c:v>285</c:v>
                </c:pt>
                <c:pt idx="54">
                  <c:v>286</c:v>
                </c:pt>
                <c:pt idx="55">
                  <c:v>286</c:v>
                </c:pt>
                <c:pt idx="56">
                  <c:v>280</c:v>
                </c:pt>
                <c:pt idx="57">
                  <c:v>283</c:v>
                </c:pt>
                <c:pt idx="58">
                  <c:v>284</c:v>
                </c:pt>
                <c:pt idx="59">
                  <c:v>286</c:v>
                </c:pt>
                <c:pt idx="60">
                  <c:v>289</c:v>
                </c:pt>
                <c:pt idx="61">
                  <c:v>289</c:v>
                </c:pt>
                <c:pt idx="62">
                  <c:v>292</c:v>
                </c:pt>
                <c:pt idx="63">
                  <c:v>290</c:v>
                </c:pt>
                <c:pt idx="64">
                  <c:v>288</c:v>
                </c:pt>
                <c:pt idx="65">
                  <c:v>290</c:v>
                </c:pt>
                <c:pt idx="66">
                  <c:v>290</c:v>
                </c:pt>
                <c:pt idx="67">
                  <c:v>290</c:v>
                </c:pt>
                <c:pt idx="68">
                  <c:v>291</c:v>
                </c:pt>
                <c:pt idx="69">
                  <c:v>292</c:v>
                </c:pt>
                <c:pt idx="70">
                  <c:v>287</c:v>
                </c:pt>
                <c:pt idx="71">
                  <c:v>292</c:v>
                </c:pt>
                <c:pt idx="72">
                  <c:v>291</c:v>
                </c:pt>
                <c:pt idx="73">
                  <c:v>292</c:v>
                </c:pt>
                <c:pt idx="74">
                  <c:v>290</c:v>
                </c:pt>
                <c:pt idx="75">
                  <c:v>289</c:v>
                </c:pt>
                <c:pt idx="76">
                  <c:v>291</c:v>
                </c:pt>
                <c:pt idx="77">
                  <c:v>292</c:v>
                </c:pt>
                <c:pt idx="78">
                  <c:v>288</c:v>
                </c:pt>
                <c:pt idx="79">
                  <c:v>289</c:v>
                </c:pt>
                <c:pt idx="80">
                  <c:v>290</c:v>
                </c:pt>
                <c:pt idx="81">
                  <c:v>292</c:v>
                </c:pt>
                <c:pt idx="82">
                  <c:v>290</c:v>
                </c:pt>
                <c:pt idx="83">
                  <c:v>291</c:v>
                </c:pt>
                <c:pt idx="84">
                  <c:v>289</c:v>
                </c:pt>
                <c:pt idx="85">
                  <c:v>291</c:v>
                </c:pt>
                <c:pt idx="86">
                  <c:v>291</c:v>
                </c:pt>
                <c:pt idx="87">
                  <c:v>288</c:v>
                </c:pt>
                <c:pt idx="88">
                  <c:v>290</c:v>
                </c:pt>
                <c:pt idx="89">
                  <c:v>289</c:v>
                </c:pt>
                <c:pt idx="90">
                  <c:v>290</c:v>
                </c:pt>
                <c:pt idx="91">
                  <c:v>290</c:v>
                </c:pt>
                <c:pt idx="92">
                  <c:v>289</c:v>
                </c:pt>
                <c:pt idx="93">
                  <c:v>290</c:v>
                </c:pt>
                <c:pt idx="94">
                  <c:v>290</c:v>
                </c:pt>
                <c:pt idx="95">
                  <c:v>292</c:v>
                </c:pt>
                <c:pt idx="96">
                  <c:v>292</c:v>
                </c:pt>
                <c:pt idx="97">
                  <c:v>291</c:v>
                </c:pt>
                <c:pt idx="98">
                  <c:v>292</c:v>
                </c:pt>
                <c:pt idx="99">
                  <c:v>293</c:v>
                </c:pt>
                <c:pt idx="100">
                  <c:v>290</c:v>
                </c:pt>
                <c:pt idx="101">
                  <c:v>292</c:v>
                </c:pt>
                <c:pt idx="102">
                  <c:v>289</c:v>
                </c:pt>
                <c:pt idx="103">
                  <c:v>289</c:v>
                </c:pt>
                <c:pt idx="104">
                  <c:v>290</c:v>
                </c:pt>
                <c:pt idx="105">
                  <c:v>291</c:v>
                </c:pt>
                <c:pt idx="106">
                  <c:v>290</c:v>
                </c:pt>
                <c:pt idx="107">
                  <c:v>292</c:v>
                </c:pt>
                <c:pt idx="108">
                  <c:v>292</c:v>
                </c:pt>
                <c:pt idx="109">
                  <c:v>292</c:v>
                </c:pt>
                <c:pt idx="110">
                  <c:v>292</c:v>
                </c:pt>
                <c:pt idx="111">
                  <c:v>289</c:v>
                </c:pt>
                <c:pt idx="112">
                  <c:v>287</c:v>
                </c:pt>
                <c:pt idx="113">
                  <c:v>287</c:v>
                </c:pt>
                <c:pt idx="114">
                  <c:v>284</c:v>
                </c:pt>
                <c:pt idx="115">
                  <c:v>284</c:v>
                </c:pt>
                <c:pt idx="116">
                  <c:v>286</c:v>
                </c:pt>
                <c:pt idx="117">
                  <c:v>286</c:v>
                </c:pt>
                <c:pt idx="118">
                  <c:v>284</c:v>
                </c:pt>
                <c:pt idx="119">
                  <c:v>289</c:v>
                </c:pt>
                <c:pt idx="120">
                  <c:v>286</c:v>
                </c:pt>
                <c:pt idx="121">
                  <c:v>285</c:v>
                </c:pt>
                <c:pt idx="122">
                  <c:v>286</c:v>
                </c:pt>
                <c:pt idx="123">
                  <c:v>286</c:v>
                </c:pt>
                <c:pt idx="124">
                  <c:v>286</c:v>
                </c:pt>
                <c:pt idx="125">
                  <c:v>283</c:v>
                </c:pt>
                <c:pt idx="126">
                  <c:v>283</c:v>
                </c:pt>
                <c:pt idx="127">
                  <c:v>284</c:v>
                </c:pt>
                <c:pt idx="128">
                  <c:v>286</c:v>
                </c:pt>
                <c:pt idx="129">
                  <c:v>288</c:v>
                </c:pt>
                <c:pt idx="130">
                  <c:v>288</c:v>
                </c:pt>
                <c:pt idx="131">
                  <c:v>291</c:v>
                </c:pt>
                <c:pt idx="132">
                  <c:v>288</c:v>
                </c:pt>
                <c:pt idx="133">
                  <c:v>285</c:v>
                </c:pt>
                <c:pt idx="134">
                  <c:v>288</c:v>
                </c:pt>
                <c:pt idx="135">
                  <c:v>284</c:v>
                </c:pt>
                <c:pt idx="136">
                  <c:v>288</c:v>
                </c:pt>
                <c:pt idx="137">
                  <c:v>287</c:v>
                </c:pt>
                <c:pt idx="138">
                  <c:v>286</c:v>
                </c:pt>
                <c:pt idx="139">
                  <c:v>288</c:v>
                </c:pt>
                <c:pt idx="140">
                  <c:v>288</c:v>
                </c:pt>
                <c:pt idx="141">
                  <c:v>285</c:v>
                </c:pt>
                <c:pt idx="142">
                  <c:v>284</c:v>
                </c:pt>
                <c:pt idx="143">
                  <c:v>286</c:v>
                </c:pt>
                <c:pt idx="144">
                  <c:v>287</c:v>
                </c:pt>
                <c:pt idx="145">
                  <c:v>297</c:v>
                </c:pt>
                <c:pt idx="146">
                  <c:v>283</c:v>
                </c:pt>
                <c:pt idx="147">
                  <c:v>286</c:v>
                </c:pt>
                <c:pt idx="148">
                  <c:v>282</c:v>
                </c:pt>
                <c:pt idx="149">
                  <c:v>276</c:v>
                </c:pt>
                <c:pt idx="150">
                  <c:v>281</c:v>
                </c:pt>
                <c:pt idx="151">
                  <c:v>282</c:v>
                </c:pt>
                <c:pt idx="152">
                  <c:v>284</c:v>
                </c:pt>
                <c:pt idx="153">
                  <c:v>283</c:v>
                </c:pt>
                <c:pt idx="154">
                  <c:v>285</c:v>
                </c:pt>
                <c:pt idx="155">
                  <c:v>284</c:v>
                </c:pt>
                <c:pt idx="156">
                  <c:v>284</c:v>
                </c:pt>
                <c:pt idx="157">
                  <c:v>285</c:v>
                </c:pt>
                <c:pt idx="158">
                  <c:v>286</c:v>
                </c:pt>
                <c:pt idx="159">
                  <c:v>289</c:v>
                </c:pt>
                <c:pt idx="160">
                  <c:v>289</c:v>
                </c:pt>
                <c:pt idx="161">
                  <c:v>286</c:v>
                </c:pt>
                <c:pt idx="162">
                  <c:v>286</c:v>
                </c:pt>
                <c:pt idx="163">
                  <c:v>285</c:v>
                </c:pt>
                <c:pt idx="164">
                  <c:v>283</c:v>
                </c:pt>
                <c:pt idx="165">
                  <c:v>282</c:v>
                </c:pt>
                <c:pt idx="166">
                  <c:v>281</c:v>
                </c:pt>
                <c:pt idx="167">
                  <c:v>286</c:v>
                </c:pt>
                <c:pt idx="168">
                  <c:v>280</c:v>
                </c:pt>
                <c:pt idx="169">
                  <c:v>287</c:v>
                </c:pt>
                <c:pt idx="170">
                  <c:v>288</c:v>
                </c:pt>
                <c:pt idx="171">
                  <c:v>285</c:v>
                </c:pt>
                <c:pt idx="172">
                  <c:v>284</c:v>
                </c:pt>
                <c:pt idx="173">
                  <c:v>283</c:v>
                </c:pt>
                <c:pt idx="174">
                  <c:v>282</c:v>
                </c:pt>
                <c:pt idx="175">
                  <c:v>282</c:v>
                </c:pt>
                <c:pt idx="176">
                  <c:v>284</c:v>
                </c:pt>
                <c:pt idx="177">
                  <c:v>283</c:v>
                </c:pt>
                <c:pt idx="178">
                  <c:v>283</c:v>
                </c:pt>
                <c:pt idx="179">
                  <c:v>284</c:v>
                </c:pt>
                <c:pt idx="180">
                  <c:v>279</c:v>
                </c:pt>
                <c:pt idx="181">
                  <c:v>280</c:v>
                </c:pt>
                <c:pt idx="182">
                  <c:v>283</c:v>
                </c:pt>
                <c:pt idx="183">
                  <c:v>283</c:v>
                </c:pt>
                <c:pt idx="184">
                  <c:v>284</c:v>
                </c:pt>
                <c:pt idx="185">
                  <c:v>284</c:v>
                </c:pt>
                <c:pt idx="186">
                  <c:v>288</c:v>
                </c:pt>
                <c:pt idx="187">
                  <c:v>293</c:v>
                </c:pt>
                <c:pt idx="188">
                  <c:v>289</c:v>
                </c:pt>
                <c:pt idx="189">
                  <c:v>286</c:v>
                </c:pt>
                <c:pt idx="190">
                  <c:v>286</c:v>
                </c:pt>
                <c:pt idx="191">
                  <c:v>283</c:v>
                </c:pt>
                <c:pt idx="192">
                  <c:v>288</c:v>
                </c:pt>
                <c:pt idx="193">
                  <c:v>282</c:v>
                </c:pt>
                <c:pt idx="194">
                  <c:v>281</c:v>
                </c:pt>
                <c:pt idx="195">
                  <c:v>283</c:v>
                </c:pt>
                <c:pt idx="196">
                  <c:v>283</c:v>
                </c:pt>
                <c:pt idx="197">
                  <c:v>286</c:v>
                </c:pt>
                <c:pt idx="198">
                  <c:v>282</c:v>
                </c:pt>
                <c:pt idx="199">
                  <c:v>283</c:v>
                </c:pt>
                <c:pt idx="200">
                  <c:v>285</c:v>
                </c:pt>
                <c:pt idx="201">
                  <c:v>290</c:v>
                </c:pt>
                <c:pt idx="202">
                  <c:v>286</c:v>
                </c:pt>
                <c:pt idx="203">
                  <c:v>286</c:v>
                </c:pt>
                <c:pt idx="204">
                  <c:v>287</c:v>
                </c:pt>
                <c:pt idx="205">
                  <c:v>285</c:v>
                </c:pt>
                <c:pt idx="206">
                  <c:v>292</c:v>
                </c:pt>
                <c:pt idx="207">
                  <c:v>287</c:v>
                </c:pt>
                <c:pt idx="208">
                  <c:v>288</c:v>
                </c:pt>
                <c:pt idx="209">
                  <c:v>285</c:v>
                </c:pt>
                <c:pt idx="210">
                  <c:v>285</c:v>
                </c:pt>
                <c:pt idx="211">
                  <c:v>289</c:v>
                </c:pt>
                <c:pt idx="212">
                  <c:v>293</c:v>
                </c:pt>
                <c:pt idx="213">
                  <c:v>290</c:v>
                </c:pt>
                <c:pt idx="214">
                  <c:v>291</c:v>
                </c:pt>
                <c:pt idx="215">
                  <c:v>292</c:v>
                </c:pt>
                <c:pt idx="216">
                  <c:v>288</c:v>
                </c:pt>
                <c:pt idx="217">
                  <c:v>289</c:v>
                </c:pt>
                <c:pt idx="218">
                  <c:v>295</c:v>
                </c:pt>
                <c:pt idx="219">
                  <c:v>289</c:v>
                </c:pt>
                <c:pt idx="220">
                  <c:v>287</c:v>
                </c:pt>
                <c:pt idx="221">
                  <c:v>288</c:v>
                </c:pt>
                <c:pt idx="222">
                  <c:v>285</c:v>
                </c:pt>
                <c:pt idx="223">
                  <c:v>288</c:v>
                </c:pt>
                <c:pt idx="224">
                  <c:v>290</c:v>
                </c:pt>
                <c:pt idx="225">
                  <c:v>289</c:v>
                </c:pt>
                <c:pt idx="226">
                  <c:v>289</c:v>
                </c:pt>
                <c:pt idx="227">
                  <c:v>291</c:v>
                </c:pt>
                <c:pt idx="228">
                  <c:v>292</c:v>
                </c:pt>
                <c:pt idx="229">
                  <c:v>292</c:v>
                </c:pt>
                <c:pt idx="230">
                  <c:v>286</c:v>
                </c:pt>
                <c:pt idx="231">
                  <c:v>287</c:v>
                </c:pt>
                <c:pt idx="232">
                  <c:v>290</c:v>
                </c:pt>
                <c:pt idx="233">
                  <c:v>292</c:v>
                </c:pt>
                <c:pt idx="234">
                  <c:v>291</c:v>
                </c:pt>
                <c:pt idx="235">
                  <c:v>291</c:v>
                </c:pt>
                <c:pt idx="236">
                  <c:v>293</c:v>
                </c:pt>
                <c:pt idx="237">
                  <c:v>293</c:v>
                </c:pt>
                <c:pt idx="238">
                  <c:v>289</c:v>
                </c:pt>
                <c:pt idx="239">
                  <c:v>288</c:v>
                </c:pt>
                <c:pt idx="240">
                  <c:v>294</c:v>
                </c:pt>
                <c:pt idx="241">
                  <c:v>289</c:v>
                </c:pt>
                <c:pt idx="242">
                  <c:v>292</c:v>
                </c:pt>
                <c:pt idx="243">
                  <c:v>293</c:v>
                </c:pt>
                <c:pt idx="244">
                  <c:v>291</c:v>
                </c:pt>
                <c:pt idx="245">
                  <c:v>289</c:v>
                </c:pt>
                <c:pt idx="246">
                  <c:v>290</c:v>
                </c:pt>
                <c:pt idx="247">
                  <c:v>291</c:v>
                </c:pt>
                <c:pt idx="248">
                  <c:v>295</c:v>
                </c:pt>
                <c:pt idx="249">
                  <c:v>290</c:v>
                </c:pt>
                <c:pt idx="250">
                  <c:v>289</c:v>
                </c:pt>
                <c:pt idx="251">
                  <c:v>287</c:v>
                </c:pt>
                <c:pt idx="252">
                  <c:v>289</c:v>
                </c:pt>
                <c:pt idx="253">
                  <c:v>289</c:v>
                </c:pt>
                <c:pt idx="254">
                  <c:v>292</c:v>
                </c:pt>
                <c:pt idx="255">
                  <c:v>291</c:v>
                </c:pt>
                <c:pt idx="256">
                  <c:v>292</c:v>
                </c:pt>
                <c:pt idx="257">
                  <c:v>288</c:v>
                </c:pt>
                <c:pt idx="258">
                  <c:v>290</c:v>
                </c:pt>
                <c:pt idx="259">
                  <c:v>290</c:v>
                </c:pt>
                <c:pt idx="260">
                  <c:v>288</c:v>
                </c:pt>
                <c:pt idx="261">
                  <c:v>288</c:v>
                </c:pt>
                <c:pt idx="262">
                  <c:v>288</c:v>
                </c:pt>
                <c:pt idx="263">
                  <c:v>292</c:v>
                </c:pt>
                <c:pt idx="264">
                  <c:v>292</c:v>
                </c:pt>
                <c:pt idx="265">
                  <c:v>293</c:v>
                </c:pt>
                <c:pt idx="266">
                  <c:v>294</c:v>
                </c:pt>
                <c:pt idx="267">
                  <c:v>289</c:v>
                </c:pt>
                <c:pt idx="268">
                  <c:v>290</c:v>
                </c:pt>
                <c:pt idx="269">
                  <c:v>291</c:v>
                </c:pt>
                <c:pt idx="270">
                  <c:v>290</c:v>
                </c:pt>
                <c:pt idx="271">
                  <c:v>290</c:v>
                </c:pt>
                <c:pt idx="272">
                  <c:v>297</c:v>
                </c:pt>
                <c:pt idx="273">
                  <c:v>292</c:v>
                </c:pt>
                <c:pt idx="274">
                  <c:v>293</c:v>
                </c:pt>
                <c:pt idx="275">
                  <c:v>293</c:v>
                </c:pt>
                <c:pt idx="276">
                  <c:v>291</c:v>
                </c:pt>
                <c:pt idx="277">
                  <c:v>292</c:v>
                </c:pt>
                <c:pt idx="278">
                  <c:v>294</c:v>
                </c:pt>
                <c:pt idx="279">
                  <c:v>288</c:v>
                </c:pt>
                <c:pt idx="280">
                  <c:v>293</c:v>
                </c:pt>
                <c:pt idx="281">
                  <c:v>293</c:v>
                </c:pt>
                <c:pt idx="282">
                  <c:v>291</c:v>
                </c:pt>
                <c:pt idx="283">
                  <c:v>292</c:v>
                </c:pt>
                <c:pt idx="284">
                  <c:v>293</c:v>
                </c:pt>
                <c:pt idx="285">
                  <c:v>290</c:v>
                </c:pt>
                <c:pt idx="286">
                  <c:v>288</c:v>
                </c:pt>
                <c:pt idx="287">
                  <c:v>290</c:v>
                </c:pt>
                <c:pt idx="288">
                  <c:v>291</c:v>
                </c:pt>
                <c:pt idx="289">
                  <c:v>286</c:v>
                </c:pt>
                <c:pt idx="290">
                  <c:v>286</c:v>
                </c:pt>
                <c:pt idx="291">
                  <c:v>289</c:v>
                </c:pt>
                <c:pt idx="292">
                  <c:v>291</c:v>
                </c:pt>
                <c:pt idx="293">
                  <c:v>290</c:v>
                </c:pt>
                <c:pt idx="294">
                  <c:v>287</c:v>
                </c:pt>
                <c:pt idx="295">
                  <c:v>278</c:v>
                </c:pt>
                <c:pt idx="296">
                  <c:v>279</c:v>
                </c:pt>
                <c:pt idx="297">
                  <c:v>284</c:v>
                </c:pt>
                <c:pt idx="298">
                  <c:v>284</c:v>
                </c:pt>
                <c:pt idx="299">
                  <c:v>287</c:v>
                </c:pt>
                <c:pt idx="300">
                  <c:v>280</c:v>
                </c:pt>
                <c:pt idx="301">
                  <c:v>281</c:v>
                </c:pt>
                <c:pt idx="302">
                  <c:v>281</c:v>
                </c:pt>
                <c:pt idx="303">
                  <c:v>284</c:v>
                </c:pt>
                <c:pt idx="304">
                  <c:v>284</c:v>
                </c:pt>
                <c:pt idx="305">
                  <c:v>282</c:v>
                </c:pt>
                <c:pt idx="306">
                  <c:v>286</c:v>
                </c:pt>
                <c:pt idx="307">
                  <c:v>282</c:v>
                </c:pt>
                <c:pt idx="308">
                  <c:v>284</c:v>
                </c:pt>
                <c:pt idx="309">
                  <c:v>281</c:v>
                </c:pt>
                <c:pt idx="310">
                  <c:v>282</c:v>
                </c:pt>
                <c:pt idx="311">
                  <c:v>280</c:v>
                </c:pt>
                <c:pt idx="312">
                  <c:v>284</c:v>
                </c:pt>
                <c:pt idx="313">
                  <c:v>283</c:v>
                </c:pt>
                <c:pt idx="314">
                  <c:v>283</c:v>
                </c:pt>
                <c:pt idx="315">
                  <c:v>282</c:v>
                </c:pt>
                <c:pt idx="316">
                  <c:v>283</c:v>
                </c:pt>
                <c:pt idx="317">
                  <c:v>289</c:v>
                </c:pt>
                <c:pt idx="318">
                  <c:v>280</c:v>
                </c:pt>
                <c:pt idx="319">
                  <c:v>285</c:v>
                </c:pt>
                <c:pt idx="320">
                  <c:v>282</c:v>
                </c:pt>
                <c:pt idx="321">
                  <c:v>288</c:v>
                </c:pt>
                <c:pt idx="322">
                  <c:v>288</c:v>
                </c:pt>
                <c:pt idx="323">
                  <c:v>286</c:v>
                </c:pt>
                <c:pt idx="324">
                  <c:v>291</c:v>
                </c:pt>
                <c:pt idx="325">
                  <c:v>289</c:v>
                </c:pt>
                <c:pt idx="326">
                  <c:v>293</c:v>
                </c:pt>
                <c:pt idx="327">
                  <c:v>294</c:v>
                </c:pt>
                <c:pt idx="328">
                  <c:v>294</c:v>
                </c:pt>
                <c:pt idx="329">
                  <c:v>388</c:v>
                </c:pt>
                <c:pt idx="330">
                  <c:v>388</c:v>
                </c:pt>
                <c:pt idx="331">
                  <c:v>353</c:v>
                </c:pt>
                <c:pt idx="332">
                  <c:v>354</c:v>
                </c:pt>
                <c:pt idx="333">
                  <c:v>312</c:v>
                </c:pt>
                <c:pt idx="334">
                  <c:v>332</c:v>
                </c:pt>
                <c:pt idx="335">
                  <c:v>295</c:v>
                </c:pt>
                <c:pt idx="336">
                  <c:v>309</c:v>
                </c:pt>
                <c:pt idx="337">
                  <c:v>280</c:v>
                </c:pt>
                <c:pt idx="338">
                  <c:v>317</c:v>
                </c:pt>
                <c:pt idx="339">
                  <c:v>291</c:v>
                </c:pt>
                <c:pt idx="340">
                  <c:v>288</c:v>
                </c:pt>
                <c:pt idx="341">
                  <c:v>289</c:v>
                </c:pt>
                <c:pt idx="342">
                  <c:v>290</c:v>
                </c:pt>
                <c:pt idx="343">
                  <c:v>286</c:v>
                </c:pt>
                <c:pt idx="344">
                  <c:v>292</c:v>
                </c:pt>
                <c:pt idx="345">
                  <c:v>291</c:v>
                </c:pt>
                <c:pt idx="346">
                  <c:v>289</c:v>
                </c:pt>
                <c:pt idx="347">
                  <c:v>292</c:v>
                </c:pt>
                <c:pt idx="348">
                  <c:v>288</c:v>
                </c:pt>
                <c:pt idx="349">
                  <c:v>291</c:v>
                </c:pt>
                <c:pt idx="350">
                  <c:v>285</c:v>
                </c:pt>
                <c:pt idx="351">
                  <c:v>287</c:v>
                </c:pt>
                <c:pt idx="352">
                  <c:v>285</c:v>
                </c:pt>
                <c:pt idx="353">
                  <c:v>298</c:v>
                </c:pt>
                <c:pt idx="354">
                  <c:v>287</c:v>
                </c:pt>
                <c:pt idx="355">
                  <c:v>281</c:v>
                </c:pt>
                <c:pt idx="356">
                  <c:v>283</c:v>
                </c:pt>
                <c:pt idx="357">
                  <c:v>282</c:v>
                </c:pt>
                <c:pt idx="358">
                  <c:v>285</c:v>
                </c:pt>
                <c:pt idx="359">
                  <c:v>293</c:v>
                </c:pt>
                <c:pt idx="360">
                  <c:v>293</c:v>
                </c:pt>
                <c:pt idx="361">
                  <c:v>293</c:v>
                </c:pt>
                <c:pt idx="362">
                  <c:v>293</c:v>
                </c:pt>
                <c:pt idx="363">
                  <c:v>291</c:v>
                </c:pt>
                <c:pt idx="364">
                  <c:v>293</c:v>
                </c:pt>
                <c:pt idx="365">
                  <c:v>292</c:v>
                </c:pt>
                <c:pt idx="366">
                  <c:v>297</c:v>
                </c:pt>
                <c:pt idx="367">
                  <c:v>296</c:v>
                </c:pt>
                <c:pt idx="368">
                  <c:v>291</c:v>
                </c:pt>
                <c:pt idx="369">
                  <c:v>336</c:v>
                </c:pt>
                <c:pt idx="370">
                  <c:v>321</c:v>
                </c:pt>
                <c:pt idx="371">
                  <c:v>321</c:v>
                </c:pt>
                <c:pt idx="372">
                  <c:v>287</c:v>
                </c:pt>
                <c:pt idx="373">
                  <c:v>282</c:v>
                </c:pt>
                <c:pt idx="374">
                  <c:v>324</c:v>
                </c:pt>
                <c:pt idx="375">
                  <c:v>282</c:v>
                </c:pt>
                <c:pt idx="376">
                  <c:v>277</c:v>
                </c:pt>
                <c:pt idx="377">
                  <c:v>275</c:v>
                </c:pt>
                <c:pt idx="378">
                  <c:v>320</c:v>
                </c:pt>
                <c:pt idx="379">
                  <c:v>287</c:v>
                </c:pt>
                <c:pt idx="380">
                  <c:v>290</c:v>
                </c:pt>
                <c:pt idx="381">
                  <c:v>275</c:v>
                </c:pt>
                <c:pt idx="382">
                  <c:v>318</c:v>
                </c:pt>
                <c:pt idx="383">
                  <c:v>278</c:v>
                </c:pt>
                <c:pt idx="384">
                  <c:v>289</c:v>
                </c:pt>
                <c:pt idx="385">
                  <c:v>278</c:v>
                </c:pt>
                <c:pt idx="386">
                  <c:v>289</c:v>
                </c:pt>
                <c:pt idx="387">
                  <c:v>280</c:v>
                </c:pt>
                <c:pt idx="388">
                  <c:v>288</c:v>
                </c:pt>
                <c:pt idx="389">
                  <c:v>287</c:v>
                </c:pt>
                <c:pt idx="390">
                  <c:v>286</c:v>
                </c:pt>
                <c:pt idx="391">
                  <c:v>286</c:v>
                </c:pt>
                <c:pt idx="392">
                  <c:v>283</c:v>
                </c:pt>
                <c:pt idx="393">
                  <c:v>284</c:v>
                </c:pt>
                <c:pt idx="394">
                  <c:v>281</c:v>
                </c:pt>
                <c:pt idx="395">
                  <c:v>284</c:v>
                </c:pt>
                <c:pt idx="396">
                  <c:v>284</c:v>
                </c:pt>
                <c:pt idx="397">
                  <c:v>284</c:v>
                </c:pt>
                <c:pt idx="398">
                  <c:v>288</c:v>
                </c:pt>
                <c:pt idx="399">
                  <c:v>283</c:v>
                </c:pt>
                <c:pt idx="400">
                  <c:v>284</c:v>
                </c:pt>
                <c:pt idx="401">
                  <c:v>285</c:v>
                </c:pt>
                <c:pt idx="402">
                  <c:v>290</c:v>
                </c:pt>
                <c:pt idx="403">
                  <c:v>283</c:v>
                </c:pt>
                <c:pt idx="404">
                  <c:v>277</c:v>
                </c:pt>
                <c:pt idx="405">
                  <c:v>285</c:v>
                </c:pt>
                <c:pt idx="406">
                  <c:v>281</c:v>
                </c:pt>
                <c:pt idx="407">
                  <c:v>282</c:v>
                </c:pt>
                <c:pt idx="408">
                  <c:v>317</c:v>
                </c:pt>
                <c:pt idx="409">
                  <c:v>286</c:v>
                </c:pt>
                <c:pt idx="410">
                  <c:v>279</c:v>
                </c:pt>
                <c:pt idx="411">
                  <c:v>294</c:v>
                </c:pt>
                <c:pt idx="412">
                  <c:v>284</c:v>
                </c:pt>
                <c:pt idx="413">
                  <c:v>284</c:v>
                </c:pt>
                <c:pt idx="414">
                  <c:v>280</c:v>
                </c:pt>
                <c:pt idx="415">
                  <c:v>283</c:v>
                </c:pt>
                <c:pt idx="416">
                  <c:v>285</c:v>
                </c:pt>
                <c:pt idx="417">
                  <c:v>282</c:v>
                </c:pt>
                <c:pt idx="418">
                  <c:v>286</c:v>
                </c:pt>
                <c:pt idx="419">
                  <c:v>286</c:v>
                </c:pt>
                <c:pt idx="420">
                  <c:v>286</c:v>
                </c:pt>
                <c:pt idx="421">
                  <c:v>287</c:v>
                </c:pt>
                <c:pt idx="422">
                  <c:v>278</c:v>
                </c:pt>
                <c:pt idx="423">
                  <c:v>284</c:v>
                </c:pt>
                <c:pt idx="424">
                  <c:v>278</c:v>
                </c:pt>
                <c:pt idx="425">
                  <c:v>283</c:v>
                </c:pt>
                <c:pt idx="426">
                  <c:v>283</c:v>
                </c:pt>
                <c:pt idx="427">
                  <c:v>314</c:v>
                </c:pt>
                <c:pt idx="428">
                  <c:v>280</c:v>
                </c:pt>
                <c:pt idx="429">
                  <c:v>317</c:v>
                </c:pt>
                <c:pt idx="430">
                  <c:v>290</c:v>
                </c:pt>
                <c:pt idx="431">
                  <c:v>290</c:v>
                </c:pt>
                <c:pt idx="432">
                  <c:v>290</c:v>
                </c:pt>
                <c:pt idx="433">
                  <c:v>280</c:v>
                </c:pt>
                <c:pt idx="434">
                  <c:v>278</c:v>
                </c:pt>
                <c:pt idx="435">
                  <c:v>283</c:v>
                </c:pt>
                <c:pt idx="436">
                  <c:v>280</c:v>
                </c:pt>
                <c:pt idx="437">
                  <c:v>280</c:v>
                </c:pt>
                <c:pt idx="438">
                  <c:v>280</c:v>
                </c:pt>
                <c:pt idx="439">
                  <c:v>282</c:v>
                </c:pt>
                <c:pt idx="440">
                  <c:v>314</c:v>
                </c:pt>
                <c:pt idx="441">
                  <c:v>279</c:v>
                </c:pt>
                <c:pt idx="442">
                  <c:v>287</c:v>
                </c:pt>
                <c:pt idx="443">
                  <c:v>287</c:v>
                </c:pt>
                <c:pt idx="444">
                  <c:v>278</c:v>
                </c:pt>
                <c:pt idx="445">
                  <c:v>286</c:v>
                </c:pt>
                <c:pt idx="446">
                  <c:v>274</c:v>
                </c:pt>
                <c:pt idx="447">
                  <c:v>279</c:v>
                </c:pt>
                <c:pt idx="448">
                  <c:v>292</c:v>
                </c:pt>
                <c:pt idx="449">
                  <c:v>287</c:v>
                </c:pt>
                <c:pt idx="450">
                  <c:v>315</c:v>
                </c:pt>
                <c:pt idx="451">
                  <c:v>277</c:v>
                </c:pt>
                <c:pt idx="452">
                  <c:v>284</c:v>
                </c:pt>
                <c:pt idx="453">
                  <c:v>282</c:v>
                </c:pt>
                <c:pt idx="454">
                  <c:v>283</c:v>
                </c:pt>
                <c:pt idx="455">
                  <c:v>286</c:v>
                </c:pt>
                <c:pt idx="456">
                  <c:v>318</c:v>
                </c:pt>
                <c:pt idx="457">
                  <c:v>318</c:v>
                </c:pt>
                <c:pt idx="458">
                  <c:v>322</c:v>
                </c:pt>
                <c:pt idx="459">
                  <c:v>309</c:v>
                </c:pt>
                <c:pt idx="460">
                  <c:v>284</c:v>
                </c:pt>
                <c:pt idx="461">
                  <c:v>293</c:v>
                </c:pt>
                <c:pt idx="462">
                  <c:v>313</c:v>
                </c:pt>
                <c:pt idx="463">
                  <c:v>319</c:v>
                </c:pt>
                <c:pt idx="464">
                  <c:v>314</c:v>
                </c:pt>
                <c:pt idx="465">
                  <c:v>294</c:v>
                </c:pt>
                <c:pt idx="466">
                  <c:v>317</c:v>
                </c:pt>
                <c:pt idx="467">
                  <c:v>287</c:v>
                </c:pt>
                <c:pt idx="468">
                  <c:v>310</c:v>
                </c:pt>
                <c:pt idx="469">
                  <c:v>293</c:v>
                </c:pt>
                <c:pt idx="470">
                  <c:v>291</c:v>
                </c:pt>
                <c:pt idx="471">
                  <c:v>286</c:v>
                </c:pt>
                <c:pt idx="472">
                  <c:v>292</c:v>
                </c:pt>
                <c:pt idx="473">
                  <c:v>295</c:v>
                </c:pt>
                <c:pt idx="474">
                  <c:v>320</c:v>
                </c:pt>
                <c:pt idx="475">
                  <c:v>283</c:v>
                </c:pt>
                <c:pt idx="476">
                  <c:v>322</c:v>
                </c:pt>
                <c:pt idx="477">
                  <c:v>313</c:v>
                </c:pt>
                <c:pt idx="478">
                  <c:v>319</c:v>
                </c:pt>
                <c:pt idx="479">
                  <c:v>285</c:v>
                </c:pt>
                <c:pt idx="480">
                  <c:v>280</c:v>
                </c:pt>
                <c:pt idx="481">
                  <c:v>281</c:v>
                </c:pt>
                <c:pt idx="482">
                  <c:v>289</c:v>
                </c:pt>
                <c:pt idx="483">
                  <c:v>316</c:v>
                </c:pt>
                <c:pt idx="484">
                  <c:v>290</c:v>
                </c:pt>
                <c:pt idx="485">
                  <c:v>314</c:v>
                </c:pt>
                <c:pt idx="486">
                  <c:v>282</c:v>
                </c:pt>
                <c:pt idx="487">
                  <c:v>279</c:v>
                </c:pt>
                <c:pt idx="488">
                  <c:v>309</c:v>
                </c:pt>
                <c:pt idx="489">
                  <c:v>286</c:v>
                </c:pt>
                <c:pt idx="490">
                  <c:v>283</c:v>
                </c:pt>
                <c:pt idx="491">
                  <c:v>286</c:v>
                </c:pt>
                <c:pt idx="492">
                  <c:v>312</c:v>
                </c:pt>
                <c:pt idx="493">
                  <c:v>321</c:v>
                </c:pt>
                <c:pt idx="494">
                  <c:v>312</c:v>
                </c:pt>
                <c:pt idx="495">
                  <c:v>314</c:v>
                </c:pt>
                <c:pt idx="496">
                  <c:v>280</c:v>
                </c:pt>
                <c:pt idx="497">
                  <c:v>317</c:v>
                </c:pt>
                <c:pt idx="498">
                  <c:v>292</c:v>
                </c:pt>
                <c:pt idx="499">
                  <c:v>316</c:v>
                </c:pt>
                <c:pt idx="500">
                  <c:v>314</c:v>
                </c:pt>
                <c:pt idx="501">
                  <c:v>317</c:v>
                </c:pt>
                <c:pt idx="502">
                  <c:v>286</c:v>
                </c:pt>
                <c:pt idx="503">
                  <c:v>290</c:v>
                </c:pt>
                <c:pt idx="504">
                  <c:v>287</c:v>
                </c:pt>
                <c:pt idx="505">
                  <c:v>286</c:v>
                </c:pt>
                <c:pt idx="506">
                  <c:v>287</c:v>
                </c:pt>
                <c:pt idx="507">
                  <c:v>287</c:v>
                </c:pt>
                <c:pt idx="508">
                  <c:v>286</c:v>
                </c:pt>
                <c:pt idx="509">
                  <c:v>294</c:v>
                </c:pt>
                <c:pt idx="510">
                  <c:v>287</c:v>
                </c:pt>
                <c:pt idx="511">
                  <c:v>292</c:v>
                </c:pt>
                <c:pt idx="512">
                  <c:v>292</c:v>
                </c:pt>
                <c:pt idx="513">
                  <c:v>284</c:v>
                </c:pt>
                <c:pt idx="514">
                  <c:v>290</c:v>
                </c:pt>
                <c:pt idx="515">
                  <c:v>292</c:v>
                </c:pt>
                <c:pt idx="516">
                  <c:v>284</c:v>
                </c:pt>
                <c:pt idx="517">
                  <c:v>287</c:v>
                </c:pt>
                <c:pt idx="518">
                  <c:v>290</c:v>
                </c:pt>
                <c:pt idx="519">
                  <c:v>284</c:v>
                </c:pt>
                <c:pt idx="520">
                  <c:v>282</c:v>
                </c:pt>
                <c:pt idx="521">
                  <c:v>281</c:v>
                </c:pt>
                <c:pt idx="522">
                  <c:v>285</c:v>
                </c:pt>
                <c:pt idx="523">
                  <c:v>285</c:v>
                </c:pt>
                <c:pt idx="524">
                  <c:v>284</c:v>
                </c:pt>
                <c:pt idx="525">
                  <c:v>287</c:v>
                </c:pt>
                <c:pt idx="526">
                  <c:v>289</c:v>
                </c:pt>
                <c:pt idx="527">
                  <c:v>287</c:v>
                </c:pt>
                <c:pt idx="528">
                  <c:v>288</c:v>
                </c:pt>
                <c:pt idx="529">
                  <c:v>287</c:v>
                </c:pt>
                <c:pt idx="530">
                  <c:v>288</c:v>
                </c:pt>
                <c:pt idx="531">
                  <c:v>287</c:v>
                </c:pt>
                <c:pt idx="532">
                  <c:v>288</c:v>
                </c:pt>
                <c:pt idx="533">
                  <c:v>287</c:v>
                </c:pt>
                <c:pt idx="534">
                  <c:v>290</c:v>
                </c:pt>
                <c:pt idx="535">
                  <c:v>288</c:v>
                </c:pt>
                <c:pt idx="536">
                  <c:v>287</c:v>
                </c:pt>
                <c:pt idx="537">
                  <c:v>285</c:v>
                </c:pt>
                <c:pt idx="538">
                  <c:v>286</c:v>
                </c:pt>
                <c:pt idx="539">
                  <c:v>282</c:v>
                </c:pt>
                <c:pt idx="540">
                  <c:v>287</c:v>
                </c:pt>
                <c:pt idx="541">
                  <c:v>281</c:v>
                </c:pt>
                <c:pt idx="542">
                  <c:v>285</c:v>
                </c:pt>
                <c:pt idx="543">
                  <c:v>284</c:v>
                </c:pt>
                <c:pt idx="544">
                  <c:v>284</c:v>
                </c:pt>
                <c:pt idx="545">
                  <c:v>284</c:v>
                </c:pt>
                <c:pt idx="546">
                  <c:v>287</c:v>
                </c:pt>
                <c:pt idx="547">
                  <c:v>288</c:v>
                </c:pt>
                <c:pt idx="548">
                  <c:v>286</c:v>
                </c:pt>
                <c:pt idx="549">
                  <c:v>283</c:v>
                </c:pt>
                <c:pt idx="550">
                  <c:v>287</c:v>
                </c:pt>
                <c:pt idx="551">
                  <c:v>290</c:v>
                </c:pt>
                <c:pt idx="552">
                  <c:v>286</c:v>
                </c:pt>
                <c:pt idx="553">
                  <c:v>283</c:v>
                </c:pt>
                <c:pt idx="554">
                  <c:v>287</c:v>
                </c:pt>
                <c:pt idx="555">
                  <c:v>283</c:v>
                </c:pt>
                <c:pt idx="556">
                  <c:v>285</c:v>
                </c:pt>
                <c:pt idx="557">
                  <c:v>284</c:v>
                </c:pt>
                <c:pt idx="558">
                  <c:v>286</c:v>
                </c:pt>
                <c:pt idx="559">
                  <c:v>288</c:v>
                </c:pt>
                <c:pt idx="560">
                  <c:v>285</c:v>
                </c:pt>
                <c:pt idx="561">
                  <c:v>289</c:v>
                </c:pt>
                <c:pt idx="562">
                  <c:v>284</c:v>
                </c:pt>
                <c:pt idx="563">
                  <c:v>286</c:v>
                </c:pt>
                <c:pt idx="564">
                  <c:v>289</c:v>
                </c:pt>
                <c:pt idx="565">
                  <c:v>285</c:v>
                </c:pt>
                <c:pt idx="566">
                  <c:v>285</c:v>
                </c:pt>
                <c:pt idx="567">
                  <c:v>286</c:v>
                </c:pt>
                <c:pt idx="568">
                  <c:v>284</c:v>
                </c:pt>
                <c:pt idx="569">
                  <c:v>286</c:v>
                </c:pt>
                <c:pt idx="570">
                  <c:v>285</c:v>
                </c:pt>
                <c:pt idx="571">
                  <c:v>291</c:v>
                </c:pt>
                <c:pt idx="572">
                  <c:v>290</c:v>
                </c:pt>
                <c:pt idx="573">
                  <c:v>283</c:v>
                </c:pt>
                <c:pt idx="574">
                  <c:v>288</c:v>
                </c:pt>
                <c:pt idx="575">
                  <c:v>290</c:v>
                </c:pt>
                <c:pt idx="576">
                  <c:v>288</c:v>
                </c:pt>
                <c:pt idx="577">
                  <c:v>286</c:v>
                </c:pt>
                <c:pt idx="578">
                  <c:v>284</c:v>
                </c:pt>
                <c:pt idx="579">
                  <c:v>287</c:v>
                </c:pt>
                <c:pt idx="580">
                  <c:v>285</c:v>
                </c:pt>
                <c:pt idx="581">
                  <c:v>288</c:v>
                </c:pt>
                <c:pt idx="582">
                  <c:v>286</c:v>
                </c:pt>
                <c:pt idx="583">
                  <c:v>286</c:v>
                </c:pt>
                <c:pt idx="584">
                  <c:v>287</c:v>
                </c:pt>
                <c:pt idx="585">
                  <c:v>289</c:v>
                </c:pt>
                <c:pt idx="586">
                  <c:v>288</c:v>
                </c:pt>
                <c:pt idx="587">
                  <c:v>284</c:v>
                </c:pt>
                <c:pt idx="588">
                  <c:v>284</c:v>
                </c:pt>
                <c:pt idx="589">
                  <c:v>291</c:v>
                </c:pt>
                <c:pt idx="590">
                  <c:v>284</c:v>
                </c:pt>
                <c:pt idx="591">
                  <c:v>289</c:v>
                </c:pt>
                <c:pt idx="592">
                  <c:v>286</c:v>
                </c:pt>
                <c:pt idx="593">
                  <c:v>287</c:v>
                </c:pt>
                <c:pt idx="594">
                  <c:v>288</c:v>
                </c:pt>
                <c:pt idx="595">
                  <c:v>287</c:v>
                </c:pt>
                <c:pt idx="596">
                  <c:v>287</c:v>
                </c:pt>
                <c:pt idx="597">
                  <c:v>284</c:v>
                </c:pt>
                <c:pt idx="598">
                  <c:v>290</c:v>
                </c:pt>
                <c:pt idx="599">
                  <c:v>286</c:v>
                </c:pt>
                <c:pt idx="600">
                  <c:v>286</c:v>
                </c:pt>
                <c:pt idx="601">
                  <c:v>285</c:v>
                </c:pt>
                <c:pt idx="602">
                  <c:v>285</c:v>
                </c:pt>
                <c:pt idx="603">
                  <c:v>283</c:v>
                </c:pt>
                <c:pt idx="604">
                  <c:v>285</c:v>
                </c:pt>
                <c:pt idx="605">
                  <c:v>283</c:v>
                </c:pt>
                <c:pt idx="606">
                  <c:v>289</c:v>
                </c:pt>
                <c:pt idx="607">
                  <c:v>287</c:v>
                </c:pt>
                <c:pt idx="608">
                  <c:v>285</c:v>
                </c:pt>
                <c:pt idx="609">
                  <c:v>289</c:v>
                </c:pt>
                <c:pt idx="610">
                  <c:v>287</c:v>
                </c:pt>
                <c:pt idx="611">
                  <c:v>286</c:v>
                </c:pt>
                <c:pt idx="612">
                  <c:v>284</c:v>
                </c:pt>
                <c:pt idx="613">
                  <c:v>284</c:v>
                </c:pt>
                <c:pt idx="614">
                  <c:v>289</c:v>
                </c:pt>
                <c:pt idx="615">
                  <c:v>285</c:v>
                </c:pt>
                <c:pt idx="616">
                  <c:v>286</c:v>
                </c:pt>
                <c:pt idx="617">
                  <c:v>285</c:v>
                </c:pt>
                <c:pt idx="618">
                  <c:v>289</c:v>
                </c:pt>
                <c:pt idx="619">
                  <c:v>287</c:v>
                </c:pt>
                <c:pt idx="620">
                  <c:v>292</c:v>
                </c:pt>
                <c:pt idx="621">
                  <c:v>289</c:v>
                </c:pt>
                <c:pt idx="622">
                  <c:v>289</c:v>
                </c:pt>
                <c:pt idx="623">
                  <c:v>288</c:v>
                </c:pt>
                <c:pt idx="624">
                  <c:v>287</c:v>
                </c:pt>
                <c:pt idx="625">
                  <c:v>289</c:v>
                </c:pt>
                <c:pt idx="626">
                  <c:v>284</c:v>
                </c:pt>
                <c:pt idx="627">
                  <c:v>288</c:v>
                </c:pt>
                <c:pt idx="628">
                  <c:v>292</c:v>
                </c:pt>
                <c:pt idx="629">
                  <c:v>286</c:v>
                </c:pt>
                <c:pt idx="630">
                  <c:v>287</c:v>
                </c:pt>
                <c:pt idx="631">
                  <c:v>286</c:v>
                </c:pt>
                <c:pt idx="632">
                  <c:v>283</c:v>
                </c:pt>
                <c:pt idx="633">
                  <c:v>287</c:v>
                </c:pt>
                <c:pt idx="634">
                  <c:v>286</c:v>
                </c:pt>
                <c:pt idx="635">
                  <c:v>287</c:v>
                </c:pt>
                <c:pt idx="636">
                  <c:v>286</c:v>
                </c:pt>
                <c:pt idx="637">
                  <c:v>286</c:v>
                </c:pt>
                <c:pt idx="638">
                  <c:v>289</c:v>
                </c:pt>
                <c:pt idx="639">
                  <c:v>290</c:v>
                </c:pt>
                <c:pt idx="640">
                  <c:v>288</c:v>
                </c:pt>
                <c:pt idx="641">
                  <c:v>285</c:v>
                </c:pt>
                <c:pt idx="642">
                  <c:v>283</c:v>
                </c:pt>
                <c:pt idx="643">
                  <c:v>285</c:v>
                </c:pt>
                <c:pt idx="644">
                  <c:v>288</c:v>
                </c:pt>
                <c:pt idx="645">
                  <c:v>284</c:v>
                </c:pt>
                <c:pt idx="646">
                  <c:v>287</c:v>
                </c:pt>
                <c:pt idx="647">
                  <c:v>286</c:v>
                </c:pt>
                <c:pt idx="648">
                  <c:v>285</c:v>
                </c:pt>
                <c:pt idx="649">
                  <c:v>285</c:v>
                </c:pt>
                <c:pt idx="650">
                  <c:v>285</c:v>
                </c:pt>
                <c:pt idx="651">
                  <c:v>289</c:v>
                </c:pt>
                <c:pt idx="652">
                  <c:v>286</c:v>
                </c:pt>
                <c:pt idx="653">
                  <c:v>286</c:v>
                </c:pt>
                <c:pt idx="654">
                  <c:v>285</c:v>
                </c:pt>
                <c:pt idx="655">
                  <c:v>285</c:v>
                </c:pt>
                <c:pt idx="656">
                  <c:v>284</c:v>
                </c:pt>
                <c:pt idx="657">
                  <c:v>287</c:v>
                </c:pt>
                <c:pt idx="658">
                  <c:v>288</c:v>
                </c:pt>
                <c:pt idx="659">
                  <c:v>287</c:v>
                </c:pt>
                <c:pt idx="660">
                  <c:v>287</c:v>
                </c:pt>
                <c:pt idx="661">
                  <c:v>288</c:v>
                </c:pt>
                <c:pt idx="662">
                  <c:v>287</c:v>
                </c:pt>
                <c:pt idx="663">
                  <c:v>288</c:v>
                </c:pt>
                <c:pt idx="664">
                  <c:v>288</c:v>
                </c:pt>
                <c:pt idx="665">
                  <c:v>288</c:v>
                </c:pt>
                <c:pt idx="666">
                  <c:v>286</c:v>
                </c:pt>
                <c:pt idx="667">
                  <c:v>285</c:v>
                </c:pt>
                <c:pt idx="668">
                  <c:v>285</c:v>
                </c:pt>
                <c:pt idx="669">
                  <c:v>288</c:v>
                </c:pt>
                <c:pt idx="670">
                  <c:v>288</c:v>
                </c:pt>
                <c:pt idx="671">
                  <c:v>288</c:v>
                </c:pt>
                <c:pt idx="672">
                  <c:v>286</c:v>
                </c:pt>
                <c:pt idx="673">
                  <c:v>285</c:v>
                </c:pt>
                <c:pt idx="674">
                  <c:v>288</c:v>
                </c:pt>
                <c:pt idx="675">
                  <c:v>288</c:v>
                </c:pt>
                <c:pt idx="676">
                  <c:v>286</c:v>
                </c:pt>
                <c:pt idx="677">
                  <c:v>284</c:v>
                </c:pt>
                <c:pt idx="678">
                  <c:v>287</c:v>
                </c:pt>
                <c:pt idx="679">
                  <c:v>287</c:v>
                </c:pt>
                <c:pt idx="680">
                  <c:v>287</c:v>
                </c:pt>
                <c:pt idx="681">
                  <c:v>289</c:v>
                </c:pt>
                <c:pt idx="682">
                  <c:v>286</c:v>
                </c:pt>
                <c:pt idx="683">
                  <c:v>284</c:v>
                </c:pt>
                <c:pt idx="684">
                  <c:v>288</c:v>
                </c:pt>
                <c:pt idx="685">
                  <c:v>286</c:v>
                </c:pt>
                <c:pt idx="686">
                  <c:v>288</c:v>
                </c:pt>
                <c:pt idx="687">
                  <c:v>290</c:v>
                </c:pt>
                <c:pt idx="688">
                  <c:v>286</c:v>
                </c:pt>
                <c:pt idx="689">
                  <c:v>289</c:v>
                </c:pt>
                <c:pt idx="690">
                  <c:v>288</c:v>
                </c:pt>
                <c:pt idx="691">
                  <c:v>285</c:v>
                </c:pt>
                <c:pt idx="692">
                  <c:v>289</c:v>
                </c:pt>
                <c:pt idx="693">
                  <c:v>287</c:v>
                </c:pt>
                <c:pt idx="694">
                  <c:v>282</c:v>
                </c:pt>
                <c:pt idx="695">
                  <c:v>288</c:v>
                </c:pt>
                <c:pt idx="696">
                  <c:v>286</c:v>
                </c:pt>
                <c:pt idx="697">
                  <c:v>290</c:v>
                </c:pt>
                <c:pt idx="698">
                  <c:v>287</c:v>
                </c:pt>
                <c:pt idx="699">
                  <c:v>284</c:v>
                </c:pt>
                <c:pt idx="700">
                  <c:v>288</c:v>
                </c:pt>
                <c:pt idx="701">
                  <c:v>288</c:v>
                </c:pt>
                <c:pt idx="702">
                  <c:v>291</c:v>
                </c:pt>
                <c:pt idx="703">
                  <c:v>286</c:v>
                </c:pt>
                <c:pt idx="704">
                  <c:v>286</c:v>
                </c:pt>
                <c:pt idx="705">
                  <c:v>286</c:v>
                </c:pt>
                <c:pt idx="706">
                  <c:v>285</c:v>
                </c:pt>
                <c:pt idx="707">
                  <c:v>287</c:v>
                </c:pt>
                <c:pt idx="708">
                  <c:v>288</c:v>
                </c:pt>
                <c:pt idx="709">
                  <c:v>288</c:v>
                </c:pt>
                <c:pt idx="710">
                  <c:v>289</c:v>
                </c:pt>
                <c:pt idx="711">
                  <c:v>290</c:v>
                </c:pt>
                <c:pt idx="712">
                  <c:v>282</c:v>
                </c:pt>
                <c:pt idx="713">
                  <c:v>285</c:v>
                </c:pt>
                <c:pt idx="714">
                  <c:v>289</c:v>
                </c:pt>
                <c:pt idx="715">
                  <c:v>286</c:v>
                </c:pt>
                <c:pt idx="716">
                  <c:v>288</c:v>
                </c:pt>
                <c:pt idx="717">
                  <c:v>284</c:v>
                </c:pt>
                <c:pt idx="718">
                  <c:v>284</c:v>
                </c:pt>
                <c:pt idx="719">
                  <c:v>284</c:v>
                </c:pt>
                <c:pt idx="720">
                  <c:v>286</c:v>
                </c:pt>
                <c:pt idx="721">
                  <c:v>287</c:v>
                </c:pt>
                <c:pt idx="722">
                  <c:v>283</c:v>
                </c:pt>
                <c:pt idx="723">
                  <c:v>285</c:v>
                </c:pt>
                <c:pt idx="724">
                  <c:v>290</c:v>
                </c:pt>
                <c:pt idx="725">
                  <c:v>286</c:v>
                </c:pt>
                <c:pt idx="726">
                  <c:v>292</c:v>
                </c:pt>
                <c:pt idx="727">
                  <c:v>286</c:v>
                </c:pt>
                <c:pt idx="728">
                  <c:v>288</c:v>
                </c:pt>
                <c:pt idx="729">
                  <c:v>290</c:v>
                </c:pt>
                <c:pt idx="730">
                  <c:v>288</c:v>
                </c:pt>
                <c:pt idx="731">
                  <c:v>286</c:v>
                </c:pt>
                <c:pt idx="732">
                  <c:v>285</c:v>
                </c:pt>
                <c:pt idx="733">
                  <c:v>284</c:v>
                </c:pt>
                <c:pt idx="734">
                  <c:v>288</c:v>
                </c:pt>
                <c:pt idx="735">
                  <c:v>282</c:v>
                </c:pt>
                <c:pt idx="736">
                  <c:v>287</c:v>
                </c:pt>
                <c:pt idx="737">
                  <c:v>286</c:v>
                </c:pt>
                <c:pt idx="738">
                  <c:v>288</c:v>
                </c:pt>
                <c:pt idx="739">
                  <c:v>283</c:v>
                </c:pt>
                <c:pt idx="740">
                  <c:v>286</c:v>
                </c:pt>
                <c:pt idx="741">
                  <c:v>289</c:v>
                </c:pt>
                <c:pt idx="742">
                  <c:v>288</c:v>
                </c:pt>
                <c:pt idx="743">
                  <c:v>287</c:v>
                </c:pt>
                <c:pt idx="744">
                  <c:v>290</c:v>
                </c:pt>
                <c:pt idx="745">
                  <c:v>288</c:v>
                </c:pt>
                <c:pt idx="746">
                  <c:v>286</c:v>
                </c:pt>
                <c:pt idx="747">
                  <c:v>286</c:v>
                </c:pt>
                <c:pt idx="748">
                  <c:v>283</c:v>
                </c:pt>
                <c:pt idx="749">
                  <c:v>287</c:v>
                </c:pt>
                <c:pt idx="750">
                  <c:v>286</c:v>
                </c:pt>
                <c:pt idx="751">
                  <c:v>286</c:v>
                </c:pt>
                <c:pt idx="752">
                  <c:v>285</c:v>
                </c:pt>
                <c:pt idx="753">
                  <c:v>284</c:v>
                </c:pt>
                <c:pt idx="754">
                  <c:v>288</c:v>
                </c:pt>
                <c:pt idx="755">
                  <c:v>283</c:v>
                </c:pt>
                <c:pt idx="756">
                  <c:v>287</c:v>
                </c:pt>
                <c:pt idx="757">
                  <c:v>285</c:v>
                </c:pt>
                <c:pt idx="758">
                  <c:v>286</c:v>
                </c:pt>
                <c:pt idx="759">
                  <c:v>287</c:v>
                </c:pt>
                <c:pt idx="760">
                  <c:v>286</c:v>
                </c:pt>
                <c:pt idx="761">
                  <c:v>285</c:v>
                </c:pt>
                <c:pt idx="762">
                  <c:v>285</c:v>
                </c:pt>
                <c:pt idx="763">
                  <c:v>285</c:v>
                </c:pt>
                <c:pt idx="764">
                  <c:v>287</c:v>
                </c:pt>
                <c:pt idx="765">
                  <c:v>286</c:v>
                </c:pt>
                <c:pt idx="766">
                  <c:v>284</c:v>
                </c:pt>
                <c:pt idx="767">
                  <c:v>284</c:v>
                </c:pt>
                <c:pt idx="768">
                  <c:v>285</c:v>
                </c:pt>
                <c:pt idx="769">
                  <c:v>285</c:v>
                </c:pt>
                <c:pt idx="770">
                  <c:v>287</c:v>
                </c:pt>
                <c:pt idx="771">
                  <c:v>286</c:v>
                </c:pt>
                <c:pt idx="772">
                  <c:v>287</c:v>
                </c:pt>
                <c:pt idx="773">
                  <c:v>287</c:v>
                </c:pt>
                <c:pt idx="774">
                  <c:v>288</c:v>
                </c:pt>
                <c:pt idx="775">
                  <c:v>287</c:v>
                </c:pt>
                <c:pt idx="776">
                  <c:v>286</c:v>
                </c:pt>
                <c:pt idx="777">
                  <c:v>287</c:v>
                </c:pt>
                <c:pt idx="778">
                  <c:v>286</c:v>
                </c:pt>
                <c:pt idx="779">
                  <c:v>286</c:v>
                </c:pt>
                <c:pt idx="780">
                  <c:v>291</c:v>
                </c:pt>
                <c:pt idx="781">
                  <c:v>288</c:v>
                </c:pt>
                <c:pt idx="782">
                  <c:v>287</c:v>
                </c:pt>
                <c:pt idx="783">
                  <c:v>289</c:v>
                </c:pt>
                <c:pt idx="784">
                  <c:v>286</c:v>
                </c:pt>
                <c:pt idx="785">
                  <c:v>286</c:v>
                </c:pt>
                <c:pt idx="786">
                  <c:v>287</c:v>
                </c:pt>
                <c:pt idx="787">
                  <c:v>289</c:v>
                </c:pt>
                <c:pt idx="788">
                  <c:v>284</c:v>
                </c:pt>
                <c:pt idx="789">
                  <c:v>289</c:v>
                </c:pt>
                <c:pt idx="790">
                  <c:v>289</c:v>
                </c:pt>
                <c:pt idx="791">
                  <c:v>287</c:v>
                </c:pt>
                <c:pt idx="792">
                  <c:v>285</c:v>
                </c:pt>
                <c:pt idx="793">
                  <c:v>285</c:v>
                </c:pt>
                <c:pt idx="794">
                  <c:v>287</c:v>
                </c:pt>
                <c:pt idx="795">
                  <c:v>289</c:v>
                </c:pt>
                <c:pt idx="796">
                  <c:v>289</c:v>
                </c:pt>
                <c:pt idx="797">
                  <c:v>283</c:v>
                </c:pt>
                <c:pt idx="798">
                  <c:v>290</c:v>
                </c:pt>
                <c:pt idx="799">
                  <c:v>288</c:v>
                </c:pt>
                <c:pt idx="800">
                  <c:v>291</c:v>
                </c:pt>
                <c:pt idx="801">
                  <c:v>288</c:v>
                </c:pt>
                <c:pt idx="802">
                  <c:v>289</c:v>
                </c:pt>
                <c:pt idx="803">
                  <c:v>289</c:v>
                </c:pt>
                <c:pt idx="804">
                  <c:v>284</c:v>
                </c:pt>
                <c:pt idx="805">
                  <c:v>290</c:v>
                </c:pt>
                <c:pt idx="806">
                  <c:v>284</c:v>
                </c:pt>
                <c:pt idx="807">
                  <c:v>286</c:v>
                </c:pt>
                <c:pt idx="808">
                  <c:v>288</c:v>
                </c:pt>
                <c:pt idx="809">
                  <c:v>288</c:v>
                </c:pt>
                <c:pt idx="810">
                  <c:v>282</c:v>
                </c:pt>
                <c:pt idx="811">
                  <c:v>281</c:v>
                </c:pt>
                <c:pt idx="812">
                  <c:v>283</c:v>
                </c:pt>
                <c:pt idx="813">
                  <c:v>287</c:v>
                </c:pt>
                <c:pt idx="814">
                  <c:v>289</c:v>
                </c:pt>
                <c:pt idx="815">
                  <c:v>284</c:v>
                </c:pt>
                <c:pt idx="816">
                  <c:v>288</c:v>
                </c:pt>
                <c:pt idx="817">
                  <c:v>288</c:v>
                </c:pt>
                <c:pt idx="818">
                  <c:v>288</c:v>
                </c:pt>
                <c:pt idx="819">
                  <c:v>290</c:v>
                </c:pt>
                <c:pt idx="820">
                  <c:v>288</c:v>
                </c:pt>
                <c:pt idx="821">
                  <c:v>284</c:v>
                </c:pt>
                <c:pt idx="822">
                  <c:v>286</c:v>
                </c:pt>
                <c:pt idx="823">
                  <c:v>288</c:v>
                </c:pt>
                <c:pt idx="824">
                  <c:v>285</c:v>
                </c:pt>
                <c:pt idx="825">
                  <c:v>288</c:v>
                </c:pt>
                <c:pt idx="826">
                  <c:v>290</c:v>
                </c:pt>
                <c:pt idx="827">
                  <c:v>287</c:v>
                </c:pt>
                <c:pt idx="828">
                  <c:v>285</c:v>
                </c:pt>
                <c:pt idx="829">
                  <c:v>287</c:v>
                </c:pt>
                <c:pt idx="830">
                  <c:v>287</c:v>
                </c:pt>
                <c:pt idx="831">
                  <c:v>286</c:v>
                </c:pt>
                <c:pt idx="832">
                  <c:v>285</c:v>
                </c:pt>
                <c:pt idx="833">
                  <c:v>289</c:v>
                </c:pt>
                <c:pt idx="834">
                  <c:v>284</c:v>
                </c:pt>
                <c:pt idx="835">
                  <c:v>287</c:v>
                </c:pt>
                <c:pt idx="836">
                  <c:v>288</c:v>
                </c:pt>
                <c:pt idx="837">
                  <c:v>286</c:v>
                </c:pt>
                <c:pt idx="838">
                  <c:v>288</c:v>
                </c:pt>
                <c:pt idx="839">
                  <c:v>285</c:v>
                </c:pt>
                <c:pt idx="840">
                  <c:v>283</c:v>
                </c:pt>
                <c:pt idx="841">
                  <c:v>288</c:v>
                </c:pt>
                <c:pt idx="842">
                  <c:v>287</c:v>
                </c:pt>
                <c:pt idx="843">
                  <c:v>287</c:v>
                </c:pt>
                <c:pt idx="844">
                  <c:v>285</c:v>
                </c:pt>
                <c:pt idx="845">
                  <c:v>285</c:v>
                </c:pt>
                <c:pt idx="846">
                  <c:v>289</c:v>
                </c:pt>
                <c:pt idx="847">
                  <c:v>287</c:v>
                </c:pt>
                <c:pt idx="848">
                  <c:v>291</c:v>
                </c:pt>
                <c:pt idx="849">
                  <c:v>285</c:v>
                </c:pt>
                <c:pt idx="850">
                  <c:v>283</c:v>
                </c:pt>
                <c:pt idx="851">
                  <c:v>289</c:v>
                </c:pt>
                <c:pt idx="852">
                  <c:v>285</c:v>
                </c:pt>
                <c:pt idx="853">
                  <c:v>285</c:v>
                </c:pt>
                <c:pt idx="854">
                  <c:v>289</c:v>
                </c:pt>
                <c:pt idx="855">
                  <c:v>286</c:v>
                </c:pt>
                <c:pt idx="856">
                  <c:v>285</c:v>
                </c:pt>
                <c:pt idx="857">
                  <c:v>289</c:v>
                </c:pt>
                <c:pt idx="858">
                  <c:v>284</c:v>
                </c:pt>
                <c:pt idx="859">
                  <c:v>287</c:v>
                </c:pt>
                <c:pt idx="860">
                  <c:v>281</c:v>
                </c:pt>
                <c:pt idx="861">
                  <c:v>289</c:v>
                </c:pt>
                <c:pt idx="862">
                  <c:v>285</c:v>
                </c:pt>
                <c:pt idx="863">
                  <c:v>291</c:v>
                </c:pt>
                <c:pt idx="864">
                  <c:v>286</c:v>
                </c:pt>
                <c:pt idx="865">
                  <c:v>287</c:v>
                </c:pt>
                <c:pt idx="866">
                  <c:v>286</c:v>
                </c:pt>
                <c:pt idx="867">
                  <c:v>289</c:v>
                </c:pt>
                <c:pt idx="868">
                  <c:v>289</c:v>
                </c:pt>
                <c:pt idx="869">
                  <c:v>287</c:v>
                </c:pt>
                <c:pt idx="870">
                  <c:v>288</c:v>
                </c:pt>
                <c:pt idx="871">
                  <c:v>286</c:v>
                </c:pt>
                <c:pt idx="872">
                  <c:v>287</c:v>
                </c:pt>
                <c:pt idx="873">
                  <c:v>285</c:v>
                </c:pt>
                <c:pt idx="874">
                  <c:v>286</c:v>
                </c:pt>
                <c:pt idx="875">
                  <c:v>288</c:v>
                </c:pt>
                <c:pt idx="876">
                  <c:v>288</c:v>
                </c:pt>
                <c:pt idx="877">
                  <c:v>287</c:v>
                </c:pt>
                <c:pt idx="878">
                  <c:v>290</c:v>
                </c:pt>
                <c:pt idx="879">
                  <c:v>283</c:v>
                </c:pt>
                <c:pt idx="880">
                  <c:v>289</c:v>
                </c:pt>
                <c:pt idx="881">
                  <c:v>289</c:v>
                </c:pt>
                <c:pt idx="882">
                  <c:v>286</c:v>
                </c:pt>
                <c:pt idx="883">
                  <c:v>283</c:v>
                </c:pt>
                <c:pt idx="884">
                  <c:v>287</c:v>
                </c:pt>
                <c:pt idx="885">
                  <c:v>287</c:v>
                </c:pt>
                <c:pt idx="886">
                  <c:v>289</c:v>
                </c:pt>
                <c:pt idx="887">
                  <c:v>290</c:v>
                </c:pt>
                <c:pt idx="888">
                  <c:v>287</c:v>
                </c:pt>
                <c:pt idx="889">
                  <c:v>286</c:v>
                </c:pt>
                <c:pt idx="890">
                  <c:v>288</c:v>
                </c:pt>
                <c:pt idx="891">
                  <c:v>287</c:v>
                </c:pt>
                <c:pt idx="892">
                  <c:v>283</c:v>
                </c:pt>
                <c:pt idx="893">
                  <c:v>286</c:v>
                </c:pt>
                <c:pt idx="894">
                  <c:v>288</c:v>
                </c:pt>
                <c:pt idx="895">
                  <c:v>288</c:v>
                </c:pt>
                <c:pt idx="896">
                  <c:v>287</c:v>
                </c:pt>
                <c:pt idx="897">
                  <c:v>288</c:v>
                </c:pt>
                <c:pt idx="898">
                  <c:v>285</c:v>
                </c:pt>
                <c:pt idx="899">
                  <c:v>284</c:v>
                </c:pt>
                <c:pt idx="900">
                  <c:v>284</c:v>
                </c:pt>
                <c:pt idx="901">
                  <c:v>286</c:v>
                </c:pt>
                <c:pt idx="902">
                  <c:v>288</c:v>
                </c:pt>
                <c:pt idx="903">
                  <c:v>286</c:v>
                </c:pt>
                <c:pt idx="904">
                  <c:v>292</c:v>
                </c:pt>
                <c:pt idx="905">
                  <c:v>287</c:v>
                </c:pt>
                <c:pt idx="906">
                  <c:v>286</c:v>
                </c:pt>
                <c:pt idx="907">
                  <c:v>284</c:v>
                </c:pt>
                <c:pt idx="908">
                  <c:v>288</c:v>
                </c:pt>
                <c:pt idx="909">
                  <c:v>286</c:v>
                </c:pt>
                <c:pt idx="910">
                  <c:v>285</c:v>
                </c:pt>
                <c:pt idx="911">
                  <c:v>285</c:v>
                </c:pt>
                <c:pt idx="912">
                  <c:v>290</c:v>
                </c:pt>
                <c:pt idx="913">
                  <c:v>288</c:v>
                </c:pt>
                <c:pt idx="914">
                  <c:v>288</c:v>
                </c:pt>
                <c:pt idx="915">
                  <c:v>288</c:v>
                </c:pt>
                <c:pt idx="916">
                  <c:v>289</c:v>
                </c:pt>
                <c:pt idx="917">
                  <c:v>289</c:v>
                </c:pt>
                <c:pt idx="918">
                  <c:v>290</c:v>
                </c:pt>
                <c:pt idx="919">
                  <c:v>288</c:v>
                </c:pt>
                <c:pt idx="920">
                  <c:v>288</c:v>
                </c:pt>
                <c:pt idx="921">
                  <c:v>288</c:v>
                </c:pt>
                <c:pt idx="922">
                  <c:v>285</c:v>
                </c:pt>
                <c:pt idx="923">
                  <c:v>283</c:v>
                </c:pt>
                <c:pt idx="924">
                  <c:v>286</c:v>
                </c:pt>
                <c:pt idx="925">
                  <c:v>289</c:v>
                </c:pt>
                <c:pt idx="926">
                  <c:v>287</c:v>
                </c:pt>
                <c:pt idx="927">
                  <c:v>287</c:v>
                </c:pt>
                <c:pt idx="928">
                  <c:v>287</c:v>
                </c:pt>
                <c:pt idx="929">
                  <c:v>285</c:v>
                </c:pt>
                <c:pt idx="930">
                  <c:v>288</c:v>
                </c:pt>
                <c:pt idx="931">
                  <c:v>287</c:v>
                </c:pt>
                <c:pt idx="932">
                  <c:v>283</c:v>
                </c:pt>
                <c:pt idx="933">
                  <c:v>284</c:v>
                </c:pt>
                <c:pt idx="934">
                  <c:v>283</c:v>
                </c:pt>
                <c:pt idx="935">
                  <c:v>283</c:v>
                </c:pt>
                <c:pt idx="936">
                  <c:v>282</c:v>
                </c:pt>
                <c:pt idx="937">
                  <c:v>289</c:v>
                </c:pt>
                <c:pt idx="938">
                  <c:v>288</c:v>
                </c:pt>
                <c:pt idx="939">
                  <c:v>290</c:v>
                </c:pt>
                <c:pt idx="940">
                  <c:v>286</c:v>
                </c:pt>
                <c:pt idx="941">
                  <c:v>286</c:v>
                </c:pt>
                <c:pt idx="942">
                  <c:v>288</c:v>
                </c:pt>
                <c:pt idx="943">
                  <c:v>287</c:v>
                </c:pt>
                <c:pt idx="944">
                  <c:v>287</c:v>
                </c:pt>
                <c:pt idx="945">
                  <c:v>290</c:v>
                </c:pt>
                <c:pt idx="946">
                  <c:v>286</c:v>
                </c:pt>
                <c:pt idx="947">
                  <c:v>285</c:v>
                </c:pt>
                <c:pt idx="948">
                  <c:v>285</c:v>
                </c:pt>
                <c:pt idx="949">
                  <c:v>290</c:v>
                </c:pt>
                <c:pt idx="950">
                  <c:v>286</c:v>
                </c:pt>
                <c:pt idx="951">
                  <c:v>285</c:v>
                </c:pt>
                <c:pt idx="952">
                  <c:v>286</c:v>
                </c:pt>
                <c:pt idx="953">
                  <c:v>287</c:v>
                </c:pt>
                <c:pt idx="954">
                  <c:v>287</c:v>
                </c:pt>
                <c:pt idx="955">
                  <c:v>287</c:v>
                </c:pt>
                <c:pt idx="956">
                  <c:v>287</c:v>
                </c:pt>
                <c:pt idx="957">
                  <c:v>286</c:v>
                </c:pt>
                <c:pt idx="958">
                  <c:v>285</c:v>
                </c:pt>
                <c:pt idx="959">
                  <c:v>287</c:v>
                </c:pt>
                <c:pt idx="960">
                  <c:v>284</c:v>
                </c:pt>
                <c:pt idx="961">
                  <c:v>288</c:v>
                </c:pt>
                <c:pt idx="962">
                  <c:v>288</c:v>
                </c:pt>
                <c:pt idx="963">
                  <c:v>287</c:v>
                </c:pt>
                <c:pt idx="964">
                  <c:v>290</c:v>
                </c:pt>
                <c:pt idx="965">
                  <c:v>287</c:v>
                </c:pt>
                <c:pt idx="966">
                  <c:v>289</c:v>
                </c:pt>
                <c:pt idx="967">
                  <c:v>287</c:v>
                </c:pt>
                <c:pt idx="968">
                  <c:v>286</c:v>
                </c:pt>
                <c:pt idx="969">
                  <c:v>286</c:v>
                </c:pt>
                <c:pt idx="970">
                  <c:v>288</c:v>
                </c:pt>
                <c:pt idx="971">
                  <c:v>285</c:v>
                </c:pt>
                <c:pt idx="972">
                  <c:v>287</c:v>
                </c:pt>
                <c:pt idx="973">
                  <c:v>286</c:v>
                </c:pt>
                <c:pt idx="974">
                  <c:v>283</c:v>
                </c:pt>
                <c:pt idx="975">
                  <c:v>287</c:v>
                </c:pt>
                <c:pt idx="976">
                  <c:v>289</c:v>
                </c:pt>
                <c:pt idx="977">
                  <c:v>285</c:v>
                </c:pt>
                <c:pt idx="978">
                  <c:v>287</c:v>
                </c:pt>
                <c:pt idx="979">
                  <c:v>287</c:v>
                </c:pt>
                <c:pt idx="980">
                  <c:v>288</c:v>
                </c:pt>
                <c:pt idx="981">
                  <c:v>287</c:v>
                </c:pt>
                <c:pt idx="982">
                  <c:v>287</c:v>
                </c:pt>
                <c:pt idx="983">
                  <c:v>290</c:v>
                </c:pt>
                <c:pt idx="984">
                  <c:v>290</c:v>
                </c:pt>
                <c:pt idx="985">
                  <c:v>284</c:v>
                </c:pt>
                <c:pt idx="986">
                  <c:v>286</c:v>
                </c:pt>
                <c:pt idx="987">
                  <c:v>288</c:v>
                </c:pt>
                <c:pt idx="988">
                  <c:v>287</c:v>
                </c:pt>
                <c:pt idx="989">
                  <c:v>290</c:v>
                </c:pt>
                <c:pt idx="990">
                  <c:v>285</c:v>
                </c:pt>
                <c:pt idx="991">
                  <c:v>287</c:v>
                </c:pt>
                <c:pt idx="992">
                  <c:v>286</c:v>
                </c:pt>
                <c:pt idx="993">
                  <c:v>288</c:v>
                </c:pt>
                <c:pt idx="994">
                  <c:v>286</c:v>
                </c:pt>
                <c:pt idx="995">
                  <c:v>286</c:v>
                </c:pt>
                <c:pt idx="996">
                  <c:v>286</c:v>
                </c:pt>
                <c:pt idx="997">
                  <c:v>290</c:v>
                </c:pt>
                <c:pt idx="998">
                  <c:v>285</c:v>
                </c:pt>
                <c:pt idx="999">
                  <c:v>287</c:v>
                </c:pt>
                <c:pt idx="1000">
                  <c:v>284</c:v>
                </c:pt>
                <c:pt idx="1001">
                  <c:v>286</c:v>
                </c:pt>
                <c:pt idx="1002">
                  <c:v>283</c:v>
                </c:pt>
                <c:pt idx="1003">
                  <c:v>286</c:v>
                </c:pt>
                <c:pt idx="1004">
                  <c:v>288</c:v>
                </c:pt>
                <c:pt idx="1005">
                  <c:v>283</c:v>
                </c:pt>
                <c:pt idx="1006">
                  <c:v>287</c:v>
                </c:pt>
                <c:pt idx="1007">
                  <c:v>287</c:v>
                </c:pt>
                <c:pt idx="1008">
                  <c:v>284</c:v>
                </c:pt>
                <c:pt idx="1009">
                  <c:v>284</c:v>
                </c:pt>
                <c:pt idx="1010">
                  <c:v>288</c:v>
                </c:pt>
                <c:pt idx="1011">
                  <c:v>289</c:v>
                </c:pt>
                <c:pt idx="1012">
                  <c:v>287</c:v>
                </c:pt>
                <c:pt idx="1013">
                  <c:v>289</c:v>
                </c:pt>
                <c:pt idx="1014">
                  <c:v>283</c:v>
                </c:pt>
                <c:pt idx="1015">
                  <c:v>286</c:v>
                </c:pt>
                <c:pt idx="1016">
                  <c:v>291</c:v>
                </c:pt>
                <c:pt idx="1017">
                  <c:v>288</c:v>
                </c:pt>
                <c:pt idx="1018">
                  <c:v>288</c:v>
                </c:pt>
                <c:pt idx="1019">
                  <c:v>290</c:v>
                </c:pt>
                <c:pt idx="1020">
                  <c:v>288</c:v>
                </c:pt>
                <c:pt idx="1021">
                  <c:v>285</c:v>
                </c:pt>
                <c:pt idx="1022">
                  <c:v>289</c:v>
                </c:pt>
                <c:pt idx="1023">
                  <c:v>289</c:v>
                </c:pt>
                <c:pt idx="1024">
                  <c:v>284</c:v>
                </c:pt>
                <c:pt idx="1025">
                  <c:v>286</c:v>
                </c:pt>
                <c:pt idx="1026">
                  <c:v>284</c:v>
                </c:pt>
                <c:pt idx="1027">
                  <c:v>289</c:v>
                </c:pt>
                <c:pt idx="1028">
                  <c:v>282</c:v>
                </c:pt>
                <c:pt idx="1029">
                  <c:v>284</c:v>
                </c:pt>
                <c:pt idx="1030">
                  <c:v>285</c:v>
                </c:pt>
                <c:pt idx="1031">
                  <c:v>286</c:v>
                </c:pt>
                <c:pt idx="1032">
                  <c:v>285</c:v>
                </c:pt>
                <c:pt idx="1033">
                  <c:v>287</c:v>
                </c:pt>
                <c:pt idx="1034">
                  <c:v>285</c:v>
                </c:pt>
                <c:pt idx="1035">
                  <c:v>290</c:v>
                </c:pt>
                <c:pt idx="1036">
                  <c:v>288</c:v>
                </c:pt>
                <c:pt idx="1037">
                  <c:v>289</c:v>
                </c:pt>
                <c:pt idx="1038">
                  <c:v>288</c:v>
                </c:pt>
                <c:pt idx="1039">
                  <c:v>285</c:v>
                </c:pt>
                <c:pt idx="1040">
                  <c:v>285</c:v>
                </c:pt>
                <c:pt idx="1041">
                  <c:v>288</c:v>
                </c:pt>
                <c:pt idx="1042">
                  <c:v>289</c:v>
                </c:pt>
                <c:pt idx="1043">
                  <c:v>287</c:v>
                </c:pt>
                <c:pt idx="1044">
                  <c:v>290</c:v>
                </c:pt>
                <c:pt idx="1045">
                  <c:v>289</c:v>
                </c:pt>
                <c:pt idx="1046">
                  <c:v>285</c:v>
                </c:pt>
                <c:pt idx="1047">
                  <c:v>287</c:v>
                </c:pt>
                <c:pt idx="1048">
                  <c:v>288</c:v>
                </c:pt>
                <c:pt idx="1049">
                  <c:v>288</c:v>
                </c:pt>
                <c:pt idx="1050">
                  <c:v>288</c:v>
                </c:pt>
                <c:pt idx="1051">
                  <c:v>291</c:v>
                </c:pt>
                <c:pt idx="1052">
                  <c:v>291</c:v>
                </c:pt>
                <c:pt idx="1053">
                  <c:v>285</c:v>
                </c:pt>
                <c:pt idx="1054">
                  <c:v>289</c:v>
                </c:pt>
                <c:pt idx="1055">
                  <c:v>286</c:v>
                </c:pt>
                <c:pt idx="1056">
                  <c:v>286</c:v>
                </c:pt>
                <c:pt idx="1057">
                  <c:v>289</c:v>
                </c:pt>
                <c:pt idx="1058">
                  <c:v>288</c:v>
                </c:pt>
                <c:pt idx="1059">
                  <c:v>289</c:v>
                </c:pt>
                <c:pt idx="1060">
                  <c:v>287</c:v>
                </c:pt>
                <c:pt idx="1061">
                  <c:v>287</c:v>
                </c:pt>
                <c:pt idx="1062">
                  <c:v>288</c:v>
                </c:pt>
                <c:pt idx="1063">
                  <c:v>289</c:v>
                </c:pt>
                <c:pt idx="1064">
                  <c:v>283</c:v>
                </c:pt>
                <c:pt idx="1065">
                  <c:v>289</c:v>
                </c:pt>
                <c:pt idx="1066">
                  <c:v>287</c:v>
                </c:pt>
                <c:pt idx="1067">
                  <c:v>286</c:v>
                </c:pt>
                <c:pt idx="1068">
                  <c:v>287</c:v>
                </c:pt>
                <c:pt idx="1069">
                  <c:v>289</c:v>
                </c:pt>
                <c:pt idx="1070">
                  <c:v>288</c:v>
                </c:pt>
                <c:pt idx="1071">
                  <c:v>286</c:v>
                </c:pt>
                <c:pt idx="1072">
                  <c:v>285</c:v>
                </c:pt>
                <c:pt idx="1073">
                  <c:v>286</c:v>
                </c:pt>
                <c:pt idx="1074">
                  <c:v>290</c:v>
                </c:pt>
                <c:pt idx="1075">
                  <c:v>286</c:v>
                </c:pt>
                <c:pt idx="1076">
                  <c:v>287</c:v>
                </c:pt>
                <c:pt idx="1077">
                  <c:v>284</c:v>
                </c:pt>
                <c:pt idx="1078">
                  <c:v>286</c:v>
                </c:pt>
                <c:pt idx="1079">
                  <c:v>288</c:v>
                </c:pt>
                <c:pt idx="1080">
                  <c:v>287</c:v>
                </c:pt>
                <c:pt idx="1081">
                  <c:v>288</c:v>
                </c:pt>
                <c:pt idx="1082">
                  <c:v>288</c:v>
                </c:pt>
                <c:pt idx="1083">
                  <c:v>287</c:v>
                </c:pt>
                <c:pt idx="1084">
                  <c:v>290</c:v>
                </c:pt>
                <c:pt idx="1085">
                  <c:v>290</c:v>
                </c:pt>
                <c:pt idx="1086">
                  <c:v>290</c:v>
                </c:pt>
                <c:pt idx="1087">
                  <c:v>290</c:v>
                </c:pt>
                <c:pt idx="1088">
                  <c:v>289</c:v>
                </c:pt>
                <c:pt idx="1089">
                  <c:v>288</c:v>
                </c:pt>
                <c:pt idx="1090">
                  <c:v>288</c:v>
                </c:pt>
                <c:pt idx="1091">
                  <c:v>286</c:v>
                </c:pt>
                <c:pt idx="1092">
                  <c:v>286</c:v>
                </c:pt>
                <c:pt idx="1093">
                  <c:v>286</c:v>
                </c:pt>
                <c:pt idx="1094">
                  <c:v>290</c:v>
                </c:pt>
                <c:pt idx="1095">
                  <c:v>288</c:v>
                </c:pt>
                <c:pt idx="1096">
                  <c:v>287</c:v>
                </c:pt>
                <c:pt idx="1097">
                  <c:v>290</c:v>
                </c:pt>
                <c:pt idx="1098">
                  <c:v>291</c:v>
                </c:pt>
                <c:pt idx="1099">
                  <c:v>289</c:v>
                </c:pt>
                <c:pt idx="1100">
                  <c:v>285</c:v>
                </c:pt>
                <c:pt idx="1101">
                  <c:v>286</c:v>
                </c:pt>
                <c:pt idx="1102">
                  <c:v>285</c:v>
                </c:pt>
                <c:pt idx="1103">
                  <c:v>288</c:v>
                </c:pt>
                <c:pt idx="1104">
                  <c:v>285</c:v>
                </c:pt>
                <c:pt idx="1105">
                  <c:v>285</c:v>
                </c:pt>
                <c:pt idx="1106">
                  <c:v>288</c:v>
                </c:pt>
                <c:pt idx="1107">
                  <c:v>287</c:v>
                </c:pt>
                <c:pt idx="1108">
                  <c:v>288</c:v>
                </c:pt>
                <c:pt idx="1109">
                  <c:v>286</c:v>
                </c:pt>
                <c:pt idx="1110">
                  <c:v>287</c:v>
                </c:pt>
                <c:pt idx="1111">
                  <c:v>289</c:v>
                </c:pt>
                <c:pt idx="1112">
                  <c:v>286</c:v>
                </c:pt>
                <c:pt idx="1113">
                  <c:v>284</c:v>
                </c:pt>
                <c:pt idx="1114">
                  <c:v>287</c:v>
                </c:pt>
                <c:pt idx="1115">
                  <c:v>292</c:v>
                </c:pt>
                <c:pt idx="1116">
                  <c:v>287</c:v>
                </c:pt>
                <c:pt idx="1117">
                  <c:v>286</c:v>
                </c:pt>
                <c:pt idx="1118">
                  <c:v>288</c:v>
                </c:pt>
                <c:pt idx="1119">
                  <c:v>288</c:v>
                </c:pt>
                <c:pt idx="1120">
                  <c:v>288</c:v>
                </c:pt>
                <c:pt idx="1121">
                  <c:v>291</c:v>
                </c:pt>
                <c:pt idx="1122">
                  <c:v>285</c:v>
                </c:pt>
                <c:pt idx="1123">
                  <c:v>288</c:v>
                </c:pt>
                <c:pt idx="1124">
                  <c:v>288</c:v>
                </c:pt>
                <c:pt idx="1125">
                  <c:v>286</c:v>
                </c:pt>
                <c:pt idx="1126">
                  <c:v>289</c:v>
                </c:pt>
                <c:pt idx="1127">
                  <c:v>287</c:v>
                </c:pt>
                <c:pt idx="1128">
                  <c:v>286</c:v>
                </c:pt>
                <c:pt idx="1129">
                  <c:v>286</c:v>
                </c:pt>
                <c:pt idx="1130">
                  <c:v>288</c:v>
                </c:pt>
                <c:pt idx="1131">
                  <c:v>288</c:v>
                </c:pt>
                <c:pt idx="1132">
                  <c:v>287</c:v>
                </c:pt>
                <c:pt idx="1133">
                  <c:v>286</c:v>
                </c:pt>
                <c:pt idx="1134">
                  <c:v>287</c:v>
                </c:pt>
                <c:pt idx="1135">
                  <c:v>284</c:v>
                </c:pt>
                <c:pt idx="1136">
                  <c:v>285</c:v>
                </c:pt>
                <c:pt idx="1137">
                  <c:v>286</c:v>
                </c:pt>
                <c:pt idx="1138">
                  <c:v>288</c:v>
                </c:pt>
                <c:pt idx="1139">
                  <c:v>287</c:v>
                </c:pt>
                <c:pt idx="1140">
                  <c:v>291</c:v>
                </c:pt>
                <c:pt idx="1141">
                  <c:v>290</c:v>
                </c:pt>
                <c:pt idx="1142">
                  <c:v>288</c:v>
                </c:pt>
                <c:pt idx="1143">
                  <c:v>286</c:v>
                </c:pt>
                <c:pt idx="1144">
                  <c:v>286</c:v>
                </c:pt>
                <c:pt idx="1145">
                  <c:v>286</c:v>
                </c:pt>
                <c:pt idx="1146">
                  <c:v>286</c:v>
                </c:pt>
                <c:pt idx="1147">
                  <c:v>286</c:v>
                </c:pt>
                <c:pt idx="1148">
                  <c:v>287</c:v>
                </c:pt>
                <c:pt idx="1149">
                  <c:v>288</c:v>
                </c:pt>
                <c:pt idx="1150">
                  <c:v>280</c:v>
                </c:pt>
                <c:pt idx="1151">
                  <c:v>293</c:v>
                </c:pt>
                <c:pt idx="1152">
                  <c:v>286</c:v>
                </c:pt>
                <c:pt idx="1153">
                  <c:v>296</c:v>
                </c:pt>
                <c:pt idx="1154">
                  <c:v>288</c:v>
                </c:pt>
                <c:pt idx="1155">
                  <c:v>286</c:v>
                </c:pt>
                <c:pt idx="1156">
                  <c:v>286</c:v>
                </c:pt>
                <c:pt idx="1157">
                  <c:v>304</c:v>
                </c:pt>
                <c:pt idx="1158">
                  <c:v>278</c:v>
                </c:pt>
                <c:pt idx="1159">
                  <c:v>278</c:v>
                </c:pt>
                <c:pt idx="1160">
                  <c:v>284</c:v>
                </c:pt>
                <c:pt idx="1161">
                  <c:v>288</c:v>
                </c:pt>
                <c:pt idx="1162">
                  <c:v>290</c:v>
                </c:pt>
                <c:pt idx="1163">
                  <c:v>285</c:v>
                </c:pt>
                <c:pt idx="1164">
                  <c:v>287</c:v>
                </c:pt>
                <c:pt idx="1165">
                  <c:v>290</c:v>
                </c:pt>
                <c:pt idx="1166">
                  <c:v>291</c:v>
                </c:pt>
                <c:pt idx="1167">
                  <c:v>289</c:v>
                </c:pt>
                <c:pt idx="1168">
                  <c:v>286</c:v>
                </c:pt>
                <c:pt idx="1169">
                  <c:v>288</c:v>
                </c:pt>
                <c:pt idx="1170">
                  <c:v>291</c:v>
                </c:pt>
                <c:pt idx="1171">
                  <c:v>291</c:v>
                </c:pt>
                <c:pt idx="1172">
                  <c:v>296</c:v>
                </c:pt>
                <c:pt idx="1173">
                  <c:v>292</c:v>
                </c:pt>
                <c:pt idx="1174">
                  <c:v>290</c:v>
                </c:pt>
                <c:pt idx="1175">
                  <c:v>292</c:v>
                </c:pt>
                <c:pt idx="1176">
                  <c:v>292</c:v>
                </c:pt>
                <c:pt idx="1177">
                  <c:v>268</c:v>
                </c:pt>
                <c:pt idx="1178">
                  <c:v>326</c:v>
                </c:pt>
                <c:pt idx="1179">
                  <c:v>296</c:v>
                </c:pt>
                <c:pt idx="1180">
                  <c:v>284</c:v>
                </c:pt>
                <c:pt idx="1181">
                  <c:v>283</c:v>
                </c:pt>
                <c:pt idx="1182">
                  <c:v>284</c:v>
                </c:pt>
                <c:pt idx="1183">
                  <c:v>279</c:v>
                </c:pt>
                <c:pt idx="1184">
                  <c:v>278</c:v>
                </c:pt>
                <c:pt idx="1185">
                  <c:v>321</c:v>
                </c:pt>
                <c:pt idx="1186">
                  <c:v>291</c:v>
                </c:pt>
                <c:pt idx="1187">
                  <c:v>292</c:v>
                </c:pt>
                <c:pt idx="1188">
                  <c:v>285</c:v>
                </c:pt>
                <c:pt idx="1189">
                  <c:v>288</c:v>
                </c:pt>
                <c:pt idx="1190">
                  <c:v>289</c:v>
                </c:pt>
                <c:pt idx="1191">
                  <c:v>281</c:v>
                </c:pt>
                <c:pt idx="1192">
                  <c:v>289</c:v>
                </c:pt>
                <c:pt idx="1193">
                  <c:v>291</c:v>
                </c:pt>
                <c:pt idx="1194">
                  <c:v>286</c:v>
                </c:pt>
                <c:pt idx="1195">
                  <c:v>288</c:v>
                </c:pt>
                <c:pt idx="1196">
                  <c:v>292</c:v>
                </c:pt>
                <c:pt idx="1197">
                  <c:v>287</c:v>
                </c:pt>
                <c:pt idx="1198">
                  <c:v>289</c:v>
                </c:pt>
                <c:pt idx="1199">
                  <c:v>291</c:v>
                </c:pt>
                <c:pt idx="1200">
                  <c:v>285</c:v>
                </c:pt>
                <c:pt idx="1201">
                  <c:v>290</c:v>
                </c:pt>
                <c:pt idx="1202">
                  <c:v>287</c:v>
                </c:pt>
                <c:pt idx="1203">
                  <c:v>279</c:v>
                </c:pt>
                <c:pt idx="1204">
                  <c:v>279</c:v>
                </c:pt>
                <c:pt idx="1205">
                  <c:v>279</c:v>
                </c:pt>
                <c:pt idx="1206">
                  <c:v>280</c:v>
                </c:pt>
                <c:pt idx="1207">
                  <c:v>292</c:v>
                </c:pt>
                <c:pt idx="1208">
                  <c:v>290</c:v>
                </c:pt>
                <c:pt idx="1209">
                  <c:v>284</c:v>
                </c:pt>
                <c:pt idx="1210">
                  <c:v>288</c:v>
                </c:pt>
                <c:pt idx="1211">
                  <c:v>288</c:v>
                </c:pt>
                <c:pt idx="1212">
                  <c:v>288</c:v>
                </c:pt>
                <c:pt idx="1213">
                  <c:v>272</c:v>
                </c:pt>
                <c:pt idx="1214">
                  <c:v>284</c:v>
                </c:pt>
                <c:pt idx="1215">
                  <c:v>285</c:v>
                </c:pt>
                <c:pt idx="1216">
                  <c:v>373</c:v>
                </c:pt>
                <c:pt idx="1217">
                  <c:v>286</c:v>
                </c:pt>
                <c:pt idx="1218">
                  <c:v>288</c:v>
                </c:pt>
                <c:pt idx="1219">
                  <c:v>288</c:v>
                </c:pt>
                <c:pt idx="1220">
                  <c:v>287</c:v>
                </c:pt>
                <c:pt idx="1221">
                  <c:v>287</c:v>
                </c:pt>
                <c:pt idx="1222">
                  <c:v>282</c:v>
                </c:pt>
                <c:pt idx="1223">
                  <c:v>289</c:v>
                </c:pt>
                <c:pt idx="1224">
                  <c:v>285</c:v>
                </c:pt>
                <c:pt idx="1225">
                  <c:v>286</c:v>
                </c:pt>
                <c:pt idx="1226">
                  <c:v>283</c:v>
                </c:pt>
                <c:pt idx="1227">
                  <c:v>283</c:v>
                </c:pt>
                <c:pt idx="1228">
                  <c:v>288</c:v>
                </c:pt>
                <c:pt idx="1229">
                  <c:v>317</c:v>
                </c:pt>
                <c:pt idx="1230">
                  <c:v>318</c:v>
                </c:pt>
                <c:pt idx="1231">
                  <c:v>282</c:v>
                </c:pt>
                <c:pt idx="1232">
                  <c:v>285</c:v>
                </c:pt>
                <c:pt idx="1233">
                  <c:v>288</c:v>
                </c:pt>
                <c:pt idx="1234">
                  <c:v>287</c:v>
                </c:pt>
                <c:pt idx="1235">
                  <c:v>288</c:v>
                </c:pt>
                <c:pt idx="1236">
                  <c:v>287</c:v>
                </c:pt>
                <c:pt idx="1237">
                  <c:v>285</c:v>
                </c:pt>
                <c:pt idx="1238">
                  <c:v>293</c:v>
                </c:pt>
                <c:pt idx="1239">
                  <c:v>278</c:v>
                </c:pt>
                <c:pt idx="1240">
                  <c:v>282</c:v>
                </c:pt>
                <c:pt idx="1241">
                  <c:v>284</c:v>
                </c:pt>
                <c:pt idx="1242">
                  <c:v>283</c:v>
                </c:pt>
                <c:pt idx="1243">
                  <c:v>286</c:v>
                </c:pt>
                <c:pt idx="1244">
                  <c:v>282</c:v>
                </c:pt>
                <c:pt idx="1245">
                  <c:v>283</c:v>
                </c:pt>
                <c:pt idx="1246">
                  <c:v>290</c:v>
                </c:pt>
                <c:pt idx="1247">
                  <c:v>283</c:v>
                </c:pt>
                <c:pt idx="1248">
                  <c:v>289</c:v>
                </c:pt>
                <c:pt idx="1249">
                  <c:v>286</c:v>
                </c:pt>
                <c:pt idx="1250">
                  <c:v>286</c:v>
                </c:pt>
                <c:pt idx="1251">
                  <c:v>283</c:v>
                </c:pt>
                <c:pt idx="1252">
                  <c:v>292</c:v>
                </c:pt>
                <c:pt idx="1253">
                  <c:v>289</c:v>
                </c:pt>
                <c:pt idx="1254">
                  <c:v>283</c:v>
                </c:pt>
                <c:pt idx="1255">
                  <c:v>284</c:v>
                </c:pt>
                <c:pt idx="1256">
                  <c:v>287</c:v>
                </c:pt>
                <c:pt idx="1257">
                  <c:v>282</c:v>
                </c:pt>
                <c:pt idx="1258">
                  <c:v>282</c:v>
                </c:pt>
                <c:pt idx="1259">
                  <c:v>287</c:v>
                </c:pt>
                <c:pt idx="1260">
                  <c:v>287</c:v>
                </c:pt>
                <c:pt idx="1261">
                  <c:v>287</c:v>
                </c:pt>
                <c:pt idx="1262">
                  <c:v>291</c:v>
                </c:pt>
                <c:pt idx="1263">
                  <c:v>291</c:v>
                </c:pt>
                <c:pt idx="1264">
                  <c:v>288</c:v>
                </c:pt>
                <c:pt idx="1265">
                  <c:v>291</c:v>
                </c:pt>
                <c:pt idx="1266">
                  <c:v>295</c:v>
                </c:pt>
                <c:pt idx="1267">
                  <c:v>283</c:v>
                </c:pt>
                <c:pt idx="1268">
                  <c:v>287</c:v>
                </c:pt>
                <c:pt idx="1269">
                  <c:v>291</c:v>
                </c:pt>
                <c:pt idx="1270">
                  <c:v>288</c:v>
                </c:pt>
                <c:pt idx="1271">
                  <c:v>287</c:v>
                </c:pt>
                <c:pt idx="1272">
                  <c:v>281</c:v>
                </c:pt>
                <c:pt idx="1273">
                  <c:v>294</c:v>
                </c:pt>
                <c:pt idx="1274">
                  <c:v>285</c:v>
                </c:pt>
                <c:pt idx="1275">
                  <c:v>291</c:v>
                </c:pt>
                <c:pt idx="1276">
                  <c:v>284</c:v>
                </c:pt>
                <c:pt idx="1277">
                  <c:v>290</c:v>
                </c:pt>
                <c:pt idx="1278">
                  <c:v>286</c:v>
                </c:pt>
                <c:pt idx="1279">
                  <c:v>282</c:v>
                </c:pt>
                <c:pt idx="1280">
                  <c:v>282</c:v>
                </c:pt>
                <c:pt idx="1281">
                  <c:v>285</c:v>
                </c:pt>
                <c:pt idx="1282">
                  <c:v>287</c:v>
                </c:pt>
                <c:pt idx="1283">
                  <c:v>300</c:v>
                </c:pt>
                <c:pt idx="1284">
                  <c:v>315</c:v>
                </c:pt>
                <c:pt idx="1285">
                  <c:v>291</c:v>
                </c:pt>
                <c:pt idx="1286">
                  <c:v>291</c:v>
                </c:pt>
                <c:pt idx="1287">
                  <c:v>286</c:v>
                </c:pt>
                <c:pt idx="1288">
                  <c:v>288</c:v>
                </c:pt>
                <c:pt idx="1289">
                  <c:v>288</c:v>
                </c:pt>
                <c:pt idx="1290">
                  <c:v>283</c:v>
                </c:pt>
                <c:pt idx="1291">
                  <c:v>283</c:v>
                </c:pt>
                <c:pt idx="1292">
                  <c:v>290</c:v>
                </c:pt>
                <c:pt idx="1293">
                  <c:v>285</c:v>
                </c:pt>
                <c:pt idx="1294">
                  <c:v>284</c:v>
                </c:pt>
                <c:pt idx="1295">
                  <c:v>286</c:v>
                </c:pt>
                <c:pt idx="1296">
                  <c:v>284</c:v>
                </c:pt>
                <c:pt idx="1297">
                  <c:v>281</c:v>
                </c:pt>
                <c:pt idx="1298">
                  <c:v>280</c:v>
                </c:pt>
                <c:pt idx="1299">
                  <c:v>280</c:v>
                </c:pt>
                <c:pt idx="1300">
                  <c:v>280</c:v>
                </c:pt>
                <c:pt idx="1301">
                  <c:v>285</c:v>
                </c:pt>
                <c:pt idx="1302">
                  <c:v>282</c:v>
                </c:pt>
                <c:pt idx="1303">
                  <c:v>281</c:v>
                </c:pt>
                <c:pt idx="1304">
                  <c:v>287</c:v>
                </c:pt>
                <c:pt idx="1305">
                  <c:v>288</c:v>
                </c:pt>
                <c:pt idx="1306">
                  <c:v>288</c:v>
                </c:pt>
                <c:pt idx="1307">
                  <c:v>289</c:v>
                </c:pt>
                <c:pt idx="1308">
                  <c:v>288</c:v>
                </c:pt>
                <c:pt idx="1309">
                  <c:v>279</c:v>
                </c:pt>
                <c:pt idx="1310">
                  <c:v>281</c:v>
                </c:pt>
                <c:pt idx="1311">
                  <c:v>281</c:v>
                </c:pt>
                <c:pt idx="1312">
                  <c:v>291</c:v>
                </c:pt>
                <c:pt idx="1313">
                  <c:v>286</c:v>
                </c:pt>
                <c:pt idx="1314">
                  <c:v>287</c:v>
                </c:pt>
                <c:pt idx="1315">
                  <c:v>288</c:v>
                </c:pt>
                <c:pt idx="1316">
                  <c:v>282</c:v>
                </c:pt>
                <c:pt idx="1317">
                  <c:v>286</c:v>
                </c:pt>
                <c:pt idx="1318">
                  <c:v>286</c:v>
                </c:pt>
                <c:pt idx="1319">
                  <c:v>283</c:v>
                </c:pt>
                <c:pt idx="1320">
                  <c:v>286</c:v>
                </c:pt>
                <c:pt idx="1321">
                  <c:v>289</c:v>
                </c:pt>
                <c:pt idx="1322">
                  <c:v>283</c:v>
                </c:pt>
                <c:pt idx="1323">
                  <c:v>284</c:v>
                </c:pt>
                <c:pt idx="1324">
                  <c:v>288</c:v>
                </c:pt>
                <c:pt idx="1325">
                  <c:v>285</c:v>
                </c:pt>
                <c:pt idx="1326">
                  <c:v>285</c:v>
                </c:pt>
                <c:pt idx="1327">
                  <c:v>286</c:v>
                </c:pt>
                <c:pt idx="1328">
                  <c:v>287</c:v>
                </c:pt>
                <c:pt idx="1329">
                  <c:v>289</c:v>
                </c:pt>
                <c:pt idx="1330">
                  <c:v>286</c:v>
                </c:pt>
                <c:pt idx="1331">
                  <c:v>282</c:v>
                </c:pt>
                <c:pt idx="1332">
                  <c:v>287</c:v>
                </c:pt>
                <c:pt idx="1333">
                  <c:v>287</c:v>
                </c:pt>
                <c:pt idx="1334">
                  <c:v>290</c:v>
                </c:pt>
                <c:pt idx="1335">
                  <c:v>291</c:v>
                </c:pt>
                <c:pt idx="1336">
                  <c:v>283</c:v>
                </c:pt>
                <c:pt idx="1337">
                  <c:v>284</c:v>
                </c:pt>
                <c:pt idx="1338">
                  <c:v>283</c:v>
                </c:pt>
                <c:pt idx="1339">
                  <c:v>287</c:v>
                </c:pt>
                <c:pt idx="1340">
                  <c:v>280</c:v>
                </c:pt>
                <c:pt idx="1341">
                  <c:v>284</c:v>
                </c:pt>
                <c:pt idx="1342">
                  <c:v>288</c:v>
                </c:pt>
                <c:pt idx="1343">
                  <c:v>284</c:v>
                </c:pt>
                <c:pt idx="1344">
                  <c:v>288</c:v>
                </c:pt>
                <c:pt idx="1345">
                  <c:v>288</c:v>
                </c:pt>
                <c:pt idx="1346">
                  <c:v>281</c:v>
                </c:pt>
                <c:pt idx="1347">
                  <c:v>289</c:v>
                </c:pt>
                <c:pt idx="1348">
                  <c:v>281</c:v>
                </c:pt>
                <c:pt idx="1349">
                  <c:v>283</c:v>
                </c:pt>
                <c:pt idx="1350">
                  <c:v>286</c:v>
                </c:pt>
                <c:pt idx="1351">
                  <c:v>285</c:v>
                </c:pt>
                <c:pt idx="1352">
                  <c:v>283</c:v>
                </c:pt>
                <c:pt idx="1353">
                  <c:v>282</c:v>
                </c:pt>
                <c:pt idx="1354">
                  <c:v>285</c:v>
                </c:pt>
                <c:pt idx="1355">
                  <c:v>285</c:v>
                </c:pt>
                <c:pt idx="1356">
                  <c:v>285</c:v>
                </c:pt>
                <c:pt idx="1357">
                  <c:v>285</c:v>
                </c:pt>
                <c:pt idx="1358">
                  <c:v>283</c:v>
                </c:pt>
                <c:pt idx="1359">
                  <c:v>284</c:v>
                </c:pt>
                <c:pt idx="1360">
                  <c:v>291</c:v>
                </c:pt>
                <c:pt idx="1361">
                  <c:v>280</c:v>
                </c:pt>
                <c:pt idx="1362">
                  <c:v>282</c:v>
                </c:pt>
                <c:pt idx="1363">
                  <c:v>282</c:v>
                </c:pt>
                <c:pt idx="1364">
                  <c:v>290</c:v>
                </c:pt>
                <c:pt idx="1365">
                  <c:v>285</c:v>
                </c:pt>
                <c:pt idx="1366">
                  <c:v>282</c:v>
                </c:pt>
                <c:pt idx="1367">
                  <c:v>287</c:v>
                </c:pt>
                <c:pt idx="1368">
                  <c:v>284</c:v>
                </c:pt>
                <c:pt idx="1369">
                  <c:v>281</c:v>
                </c:pt>
                <c:pt idx="1370">
                  <c:v>283</c:v>
                </c:pt>
                <c:pt idx="1371">
                  <c:v>288</c:v>
                </c:pt>
                <c:pt idx="1372">
                  <c:v>293</c:v>
                </c:pt>
                <c:pt idx="1373">
                  <c:v>285</c:v>
                </c:pt>
                <c:pt idx="1374">
                  <c:v>283</c:v>
                </c:pt>
                <c:pt idx="1375">
                  <c:v>315</c:v>
                </c:pt>
                <c:pt idx="1376">
                  <c:v>286</c:v>
                </c:pt>
                <c:pt idx="1377">
                  <c:v>292</c:v>
                </c:pt>
                <c:pt idx="1378">
                  <c:v>292</c:v>
                </c:pt>
                <c:pt idx="1379">
                  <c:v>285</c:v>
                </c:pt>
                <c:pt idx="1380">
                  <c:v>277</c:v>
                </c:pt>
                <c:pt idx="1381">
                  <c:v>293</c:v>
                </c:pt>
                <c:pt idx="1382">
                  <c:v>283</c:v>
                </c:pt>
                <c:pt idx="1383">
                  <c:v>288</c:v>
                </c:pt>
                <c:pt idx="1384">
                  <c:v>288</c:v>
                </c:pt>
                <c:pt idx="1385">
                  <c:v>285</c:v>
                </c:pt>
                <c:pt idx="1386">
                  <c:v>286</c:v>
                </c:pt>
                <c:pt idx="1387">
                  <c:v>286</c:v>
                </c:pt>
                <c:pt idx="1388">
                  <c:v>281</c:v>
                </c:pt>
                <c:pt idx="1389">
                  <c:v>291</c:v>
                </c:pt>
                <c:pt idx="1390">
                  <c:v>278</c:v>
                </c:pt>
                <c:pt idx="1391">
                  <c:v>286</c:v>
                </c:pt>
                <c:pt idx="1392">
                  <c:v>285</c:v>
                </c:pt>
                <c:pt idx="1393">
                  <c:v>290</c:v>
                </c:pt>
                <c:pt idx="1394">
                  <c:v>281</c:v>
                </c:pt>
                <c:pt idx="1395">
                  <c:v>287</c:v>
                </c:pt>
                <c:pt idx="1396">
                  <c:v>285</c:v>
                </c:pt>
                <c:pt idx="1397">
                  <c:v>283</c:v>
                </c:pt>
                <c:pt idx="1398">
                  <c:v>287</c:v>
                </c:pt>
                <c:pt idx="1399">
                  <c:v>291</c:v>
                </c:pt>
                <c:pt idx="1400">
                  <c:v>285</c:v>
                </c:pt>
                <c:pt idx="1401">
                  <c:v>284</c:v>
                </c:pt>
                <c:pt idx="1402">
                  <c:v>284</c:v>
                </c:pt>
                <c:pt idx="1403">
                  <c:v>284</c:v>
                </c:pt>
                <c:pt idx="1404">
                  <c:v>281</c:v>
                </c:pt>
                <c:pt idx="1405">
                  <c:v>280</c:v>
                </c:pt>
                <c:pt idx="1406">
                  <c:v>284</c:v>
                </c:pt>
                <c:pt idx="1407">
                  <c:v>289</c:v>
                </c:pt>
                <c:pt idx="1408">
                  <c:v>289</c:v>
                </c:pt>
                <c:pt idx="1409">
                  <c:v>287</c:v>
                </c:pt>
                <c:pt idx="1410">
                  <c:v>284</c:v>
                </c:pt>
                <c:pt idx="1411">
                  <c:v>285</c:v>
                </c:pt>
                <c:pt idx="1412">
                  <c:v>285</c:v>
                </c:pt>
                <c:pt idx="1413">
                  <c:v>285</c:v>
                </c:pt>
                <c:pt idx="1414">
                  <c:v>289</c:v>
                </c:pt>
                <c:pt idx="1415">
                  <c:v>288</c:v>
                </c:pt>
                <c:pt idx="1416">
                  <c:v>285</c:v>
                </c:pt>
                <c:pt idx="1417">
                  <c:v>287</c:v>
                </c:pt>
                <c:pt idx="1418">
                  <c:v>277</c:v>
                </c:pt>
                <c:pt idx="1419">
                  <c:v>293</c:v>
                </c:pt>
                <c:pt idx="1420">
                  <c:v>288</c:v>
                </c:pt>
                <c:pt idx="1421">
                  <c:v>285</c:v>
                </c:pt>
                <c:pt idx="1422">
                  <c:v>281</c:v>
                </c:pt>
                <c:pt idx="1423">
                  <c:v>282</c:v>
                </c:pt>
                <c:pt idx="1424">
                  <c:v>287</c:v>
                </c:pt>
                <c:pt idx="1425">
                  <c:v>285</c:v>
                </c:pt>
                <c:pt idx="1426">
                  <c:v>284</c:v>
                </c:pt>
                <c:pt idx="1427">
                  <c:v>282</c:v>
                </c:pt>
                <c:pt idx="1428">
                  <c:v>289</c:v>
                </c:pt>
                <c:pt idx="1429">
                  <c:v>279</c:v>
                </c:pt>
                <c:pt idx="1430">
                  <c:v>281</c:v>
                </c:pt>
                <c:pt idx="1431">
                  <c:v>289</c:v>
                </c:pt>
                <c:pt idx="1432">
                  <c:v>287</c:v>
                </c:pt>
                <c:pt idx="1433">
                  <c:v>282</c:v>
                </c:pt>
                <c:pt idx="1434">
                  <c:v>289</c:v>
                </c:pt>
                <c:pt idx="1435">
                  <c:v>281</c:v>
                </c:pt>
                <c:pt idx="1436">
                  <c:v>285</c:v>
                </c:pt>
                <c:pt idx="1437">
                  <c:v>281</c:v>
                </c:pt>
                <c:pt idx="1438">
                  <c:v>286</c:v>
                </c:pt>
                <c:pt idx="1439">
                  <c:v>286</c:v>
                </c:pt>
                <c:pt idx="1440">
                  <c:v>291</c:v>
                </c:pt>
                <c:pt idx="1441">
                  <c:v>287</c:v>
                </c:pt>
                <c:pt idx="1442">
                  <c:v>287</c:v>
                </c:pt>
                <c:pt idx="1443">
                  <c:v>286</c:v>
                </c:pt>
                <c:pt idx="1444">
                  <c:v>279</c:v>
                </c:pt>
                <c:pt idx="1445">
                  <c:v>275</c:v>
                </c:pt>
                <c:pt idx="1446">
                  <c:v>287</c:v>
                </c:pt>
                <c:pt idx="1447">
                  <c:v>293</c:v>
                </c:pt>
                <c:pt idx="1448">
                  <c:v>276</c:v>
                </c:pt>
                <c:pt idx="1449">
                  <c:v>290</c:v>
                </c:pt>
                <c:pt idx="1450">
                  <c:v>289</c:v>
                </c:pt>
                <c:pt idx="1451">
                  <c:v>287</c:v>
                </c:pt>
                <c:pt idx="1452">
                  <c:v>281</c:v>
                </c:pt>
                <c:pt idx="1453">
                  <c:v>283</c:v>
                </c:pt>
                <c:pt idx="1454">
                  <c:v>293</c:v>
                </c:pt>
                <c:pt idx="1455">
                  <c:v>293</c:v>
                </c:pt>
                <c:pt idx="1456">
                  <c:v>283</c:v>
                </c:pt>
                <c:pt idx="1457">
                  <c:v>282</c:v>
                </c:pt>
                <c:pt idx="1458">
                  <c:v>280</c:v>
                </c:pt>
                <c:pt idx="1459">
                  <c:v>288</c:v>
                </c:pt>
                <c:pt idx="1460">
                  <c:v>285</c:v>
                </c:pt>
                <c:pt idx="1461">
                  <c:v>282</c:v>
                </c:pt>
                <c:pt idx="1462">
                  <c:v>285</c:v>
                </c:pt>
                <c:pt idx="1463">
                  <c:v>283</c:v>
                </c:pt>
                <c:pt idx="1464">
                  <c:v>281</c:v>
                </c:pt>
                <c:pt idx="1465">
                  <c:v>284</c:v>
                </c:pt>
                <c:pt idx="1466">
                  <c:v>282</c:v>
                </c:pt>
                <c:pt idx="1467">
                  <c:v>290</c:v>
                </c:pt>
                <c:pt idx="1468">
                  <c:v>284</c:v>
                </c:pt>
                <c:pt idx="1469">
                  <c:v>284</c:v>
                </c:pt>
                <c:pt idx="1470">
                  <c:v>286</c:v>
                </c:pt>
                <c:pt idx="1471">
                  <c:v>286</c:v>
                </c:pt>
                <c:pt idx="1472">
                  <c:v>276</c:v>
                </c:pt>
                <c:pt idx="1473">
                  <c:v>285</c:v>
                </c:pt>
                <c:pt idx="1474">
                  <c:v>287</c:v>
                </c:pt>
                <c:pt idx="1475">
                  <c:v>285</c:v>
                </c:pt>
                <c:pt idx="1476">
                  <c:v>281</c:v>
                </c:pt>
                <c:pt idx="1477">
                  <c:v>277</c:v>
                </c:pt>
                <c:pt idx="1478">
                  <c:v>284</c:v>
                </c:pt>
                <c:pt idx="1479">
                  <c:v>287</c:v>
                </c:pt>
                <c:pt idx="1480">
                  <c:v>276</c:v>
                </c:pt>
                <c:pt idx="1481">
                  <c:v>279</c:v>
                </c:pt>
                <c:pt idx="1482">
                  <c:v>288</c:v>
                </c:pt>
                <c:pt idx="1483">
                  <c:v>287</c:v>
                </c:pt>
                <c:pt idx="1484">
                  <c:v>287</c:v>
                </c:pt>
                <c:pt idx="1485">
                  <c:v>285</c:v>
                </c:pt>
                <c:pt idx="1486">
                  <c:v>277</c:v>
                </c:pt>
                <c:pt idx="1487">
                  <c:v>286</c:v>
                </c:pt>
                <c:pt idx="1488">
                  <c:v>287</c:v>
                </c:pt>
                <c:pt idx="1489">
                  <c:v>281</c:v>
                </c:pt>
                <c:pt idx="1490">
                  <c:v>280</c:v>
                </c:pt>
                <c:pt idx="1491">
                  <c:v>283</c:v>
                </c:pt>
                <c:pt idx="1492">
                  <c:v>286</c:v>
                </c:pt>
                <c:pt idx="1493">
                  <c:v>277</c:v>
                </c:pt>
                <c:pt idx="1494">
                  <c:v>285</c:v>
                </c:pt>
                <c:pt idx="1495">
                  <c:v>281</c:v>
                </c:pt>
                <c:pt idx="1496">
                  <c:v>284</c:v>
                </c:pt>
                <c:pt idx="1497">
                  <c:v>284</c:v>
                </c:pt>
                <c:pt idx="1498">
                  <c:v>282</c:v>
                </c:pt>
                <c:pt idx="1499">
                  <c:v>282</c:v>
                </c:pt>
                <c:pt idx="1500">
                  <c:v>283</c:v>
                </c:pt>
                <c:pt idx="1501">
                  <c:v>284</c:v>
                </c:pt>
                <c:pt idx="1502">
                  <c:v>283</c:v>
                </c:pt>
                <c:pt idx="1503">
                  <c:v>282</c:v>
                </c:pt>
                <c:pt idx="1504">
                  <c:v>285</c:v>
                </c:pt>
                <c:pt idx="1505">
                  <c:v>287</c:v>
                </c:pt>
                <c:pt idx="1506">
                  <c:v>283</c:v>
                </c:pt>
                <c:pt idx="1507">
                  <c:v>286</c:v>
                </c:pt>
                <c:pt idx="1508">
                  <c:v>289</c:v>
                </c:pt>
                <c:pt idx="1509">
                  <c:v>284</c:v>
                </c:pt>
                <c:pt idx="1510">
                  <c:v>287</c:v>
                </c:pt>
                <c:pt idx="1511">
                  <c:v>286</c:v>
                </c:pt>
                <c:pt idx="1512">
                  <c:v>286</c:v>
                </c:pt>
                <c:pt idx="1513">
                  <c:v>286</c:v>
                </c:pt>
                <c:pt idx="1514">
                  <c:v>283</c:v>
                </c:pt>
                <c:pt idx="1515">
                  <c:v>287</c:v>
                </c:pt>
                <c:pt idx="1516">
                  <c:v>282</c:v>
                </c:pt>
                <c:pt idx="1517">
                  <c:v>282</c:v>
                </c:pt>
                <c:pt idx="1518">
                  <c:v>283</c:v>
                </c:pt>
                <c:pt idx="1519">
                  <c:v>281</c:v>
                </c:pt>
                <c:pt idx="1520">
                  <c:v>285</c:v>
                </c:pt>
                <c:pt idx="1521">
                  <c:v>286</c:v>
                </c:pt>
                <c:pt idx="1522">
                  <c:v>282</c:v>
                </c:pt>
                <c:pt idx="1523">
                  <c:v>283</c:v>
                </c:pt>
                <c:pt idx="1524">
                  <c:v>282</c:v>
                </c:pt>
                <c:pt idx="1525">
                  <c:v>290</c:v>
                </c:pt>
                <c:pt idx="1526">
                  <c:v>286</c:v>
                </c:pt>
                <c:pt idx="1527">
                  <c:v>279</c:v>
                </c:pt>
                <c:pt idx="1528">
                  <c:v>278</c:v>
                </c:pt>
                <c:pt idx="1529">
                  <c:v>284</c:v>
                </c:pt>
                <c:pt idx="1530">
                  <c:v>289</c:v>
                </c:pt>
                <c:pt idx="1531">
                  <c:v>286</c:v>
                </c:pt>
                <c:pt idx="1532">
                  <c:v>284</c:v>
                </c:pt>
                <c:pt idx="1533">
                  <c:v>283</c:v>
                </c:pt>
                <c:pt idx="1534">
                  <c:v>289</c:v>
                </c:pt>
                <c:pt idx="1535">
                  <c:v>280</c:v>
                </c:pt>
                <c:pt idx="1536">
                  <c:v>284</c:v>
                </c:pt>
                <c:pt idx="1537">
                  <c:v>286</c:v>
                </c:pt>
                <c:pt idx="1538">
                  <c:v>278</c:v>
                </c:pt>
                <c:pt idx="1539">
                  <c:v>291</c:v>
                </c:pt>
                <c:pt idx="1540">
                  <c:v>289</c:v>
                </c:pt>
                <c:pt idx="1541">
                  <c:v>287</c:v>
                </c:pt>
                <c:pt idx="1542">
                  <c:v>286</c:v>
                </c:pt>
                <c:pt idx="1543">
                  <c:v>288</c:v>
                </c:pt>
                <c:pt idx="1544">
                  <c:v>286</c:v>
                </c:pt>
                <c:pt idx="1545">
                  <c:v>281</c:v>
                </c:pt>
                <c:pt idx="1546">
                  <c:v>277</c:v>
                </c:pt>
                <c:pt idx="1547">
                  <c:v>289</c:v>
                </c:pt>
                <c:pt idx="1548">
                  <c:v>291</c:v>
                </c:pt>
                <c:pt idx="1549">
                  <c:v>287</c:v>
                </c:pt>
                <c:pt idx="1550">
                  <c:v>283</c:v>
                </c:pt>
                <c:pt idx="1551">
                  <c:v>285</c:v>
                </c:pt>
                <c:pt idx="1552">
                  <c:v>284</c:v>
                </c:pt>
                <c:pt idx="1553">
                  <c:v>284</c:v>
                </c:pt>
                <c:pt idx="1554">
                  <c:v>284</c:v>
                </c:pt>
                <c:pt idx="1555">
                  <c:v>287</c:v>
                </c:pt>
                <c:pt idx="1556">
                  <c:v>287</c:v>
                </c:pt>
                <c:pt idx="1557">
                  <c:v>282</c:v>
                </c:pt>
                <c:pt idx="1558">
                  <c:v>285</c:v>
                </c:pt>
                <c:pt idx="1559">
                  <c:v>285</c:v>
                </c:pt>
                <c:pt idx="1560">
                  <c:v>285</c:v>
                </c:pt>
                <c:pt idx="1561">
                  <c:v>285</c:v>
                </c:pt>
                <c:pt idx="1562">
                  <c:v>285</c:v>
                </c:pt>
                <c:pt idx="1563">
                  <c:v>290</c:v>
                </c:pt>
                <c:pt idx="1564">
                  <c:v>281</c:v>
                </c:pt>
                <c:pt idx="1565">
                  <c:v>288</c:v>
                </c:pt>
                <c:pt idx="1566">
                  <c:v>289</c:v>
                </c:pt>
                <c:pt idx="1567">
                  <c:v>286</c:v>
                </c:pt>
                <c:pt idx="1568">
                  <c:v>283</c:v>
                </c:pt>
                <c:pt idx="1569">
                  <c:v>283</c:v>
                </c:pt>
                <c:pt idx="1570">
                  <c:v>281</c:v>
                </c:pt>
                <c:pt idx="1571">
                  <c:v>282</c:v>
                </c:pt>
                <c:pt idx="1572">
                  <c:v>279</c:v>
                </c:pt>
                <c:pt idx="1573">
                  <c:v>286</c:v>
                </c:pt>
                <c:pt idx="1574">
                  <c:v>292</c:v>
                </c:pt>
                <c:pt idx="1575">
                  <c:v>284</c:v>
                </c:pt>
                <c:pt idx="1576">
                  <c:v>284</c:v>
                </c:pt>
                <c:pt idx="1577">
                  <c:v>281</c:v>
                </c:pt>
                <c:pt idx="1578">
                  <c:v>286</c:v>
                </c:pt>
                <c:pt idx="1579">
                  <c:v>286</c:v>
                </c:pt>
                <c:pt idx="1580">
                  <c:v>286</c:v>
                </c:pt>
                <c:pt idx="1581">
                  <c:v>290</c:v>
                </c:pt>
                <c:pt idx="1582">
                  <c:v>285</c:v>
                </c:pt>
                <c:pt idx="1583">
                  <c:v>281</c:v>
                </c:pt>
                <c:pt idx="1584">
                  <c:v>286</c:v>
                </c:pt>
                <c:pt idx="1585">
                  <c:v>289</c:v>
                </c:pt>
                <c:pt idx="1586">
                  <c:v>289</c:v>
                </c:pt>
                <c:pt idx="1587">
                  <c:v>284</c:v>
                </c:pt>
                <c:pt idx="1588">
                  <c:v>284</c:v>
                </c:pt>
                <c:pt idx="1589">
                  <c:v>279</c:v>
                </c:pt>
                <c:pt idx="1590">
                  <c:v>281</c:v>
                </c:pt>
                <c:pt idx="1591">
                  <c:v>282</c:v>
                </c:pt>
                <c:pt idx="1592">
                  <c:v>282</c:v>
                </c:pt>
                <c:pt idx="1593">
                  <c:v>287</c:v>
                </c:pt>
                <c:pt idx="1594">
                  <c:v>285</c:v>
                </c:pt>
                <c:pt idx="1595">
                  <c:v>281</c:v>
                </c:pt>
                <c:pt idx="1596">
                  <c:v>292</c:v>
                </c:pt>
                <c:pt idx="1597">
                  <c:v>285</c:v>
                </c:pt>
                <c:pt idx="1598">
                  <c:v>285</c:v>
                </c:pt>
                <c:pt idx="1599">
                  <c:v>287</c:v>
                </c:pt>
                <c:pt idx="1600">
                  <c:v>305</c:v>
                </c:pt>
                <c:pt idx="1601">
                  <c:v>276</c:v>
                </c:pt>
                <c:pt idx="1602">
                  <c:v>280</c:v>
                </c:pt>
                <c:pt idx="1603">
                  <c:v>287</c:v>
                </c:pt>
                <c:pt idx="1604">
                  <c:v>281</c:v>
                </c:pt>
                <c:pt idx="1605">
                  <c:v>287</c:v>
                </c:pt>
                <c:pt idx="1606">
                  <c:v>283</c:v>
                </c:pt>
                <c:pt idx="1607">
                  <c:v>282</c:v>
                </c:pt>
                <c:pt idx="1608">
                  <c:v>291</c:v>
                </c:pt>
                <c:pt idx="1609">
                  <c:v>284</c:v>
                </c:pt>
                <c:pt idx="1610">
                  <c:v>283</c:v>
                </c:pt>
                <c:pt idx="1611">
                  <c:v>289</c:v>
                </c:pt>
                <c:pt idx="1612">
                  <c:v>285</c:v>
                </c:pt>
                <c:pt idx="1613">
                  <c:v>276</c:v>
                </c:pt>
                <c:pt idx="1614">
                  <c:v>288</c:v>
                </c:pt>
                <c:pt idx="1615">
                  <c:v>297</c:v>
                </c:pt>
                <c:pt idx="1616">
                  <c:v>283</c:v>
                </c:pt>
                <c:pt idx="1617">
                  <c:v>288</c:v>
                </c:pt>
                <c:pt idx="1618">
                  <c:v>282</c:v>
                </c:pt>
                <c:pt idx="1619">
                  <c:v>289</c:v>
                </c:pt>
                <c:pt idx="1620">
                  <c:v>288</c:v>
                </c:pt>
                <c:pt idx="1621">
                  <c:v>277</c:v>
                </c:pt>
                <c:pt idx="1622">
                  <c:v>288</c:v>
                </c:pt>
                <c:pt idx="1623">
                  <c:v>284</c:v>
                </c:pt>
                <c:pt idx="1624">
                  <c:v>284</c:v>
                </c:pt>
                <c:pt idx="1625">
                  <c:v>284</c:v>
                </c:pt>
                <c:pt idx="1626">
                  <c:v>280</c:v>
                </c:pt>
                <c:pt idx="1627">
                  <c:v>285</c:v>
                </c:pt>
                <c:pt idx="1628">
                  <c:v>285</c:v>
                </c:pt>
                <c:pt idx="1629">
                  <c:v>286</c:v>
                </c:pt>
                <c:pt idx="1630">
                  <c:v>281</c:v>
                </c:pt>
                <c:pt idx="1631">
                  <c:v>282</c:v>
                </c:pt>
                <c:pt idx="1632">
                  <c:v>285</c:v>
                </c:pt>
                <c:pt idx="1633">
                  <c:v>315</c:v>
                </c:pt>
                <c:pt idx="1634">
                  <c:v>285</c:v>
                </c:pt>
                <c:pt idx="1635">
                  <c:v>285</c:v>
                </c:pt>
                <c:pt idx="1636">
                  <c:v>281</c:v>
                </c:pt>
                <c:pt idx="1637">
                  <c:v>281</c:v>
                </c:pt>
                <c:pt idx="1638">
                  <c:v>285</c:v>
                </c:pt>
                <c:pt idx="1639">
                  <c:v>287</c:v>
                </c:pt>
                <c:pt idx="1640">
                  <c:v>280</c:v>
                </c:pt>
                <c:pt idx="1641">
                  <c:v>280</c:v>
                </c:pt>
                <c:pt idx="1642">
                  <c:v>280</c:v>
                </c:pt>
                <c:pt idx="1643">
                  <c:v>289</c:v>
                </c:pt>
                <c:pt idx="1644">
                  <c:v>295</c:v>
                </c:pt>
                <c:pt idx="1645">
                  <c:v>286</c:v>
                </c:pt>
                <c:pt idx="1646">
                  <c:v>284</c:v>
                </c:pt>
                <c:pt idx="1647">
                  <c:v>286</c:v>
                </c:pt>
                <c:pt idx="1648">
                  <c:v>315</c:v>
                </c:pt>
                <c:pt idx="1649">
                  <c:v>281</c:v>
                </c:pt>
                <c:pt idx="1650">
                  <c:v>290</c:v>
                </c:pt>
                <c:pt idx="1651">
                  <c:v>286</c:v>
                </c:pt>
                <c:pt idx="1652">
                  <c:v>281</c:v>
                </c:pt>
                <c:pt idx="1653">
                  <c:v>286</c:v>
                </c:pt>
                <c:pt idx="1654">
                  <c:v>287</c:v>
                </c:pt>
                <c:pt idx="1655">
                  <c:v>289</c:v>
                </c:pt>
                <c:pt idx="1656">
                  <c:v>284</c:v>
                </c:pt>
                <c:pt idx="1657">
                  <c:v>284</c:v>
                </c:pt>
                <c:pt idx="1658">
                  <c:v>288</c:v>
                </c:pt>
                <c:pt idx="1659">
                  <c:v>284</c:v>
                </c:pt>
                <c:pt idx="1660">
                  <c:v>284</c:v>
                </c:pt>
                <c:pt idx="1661">
                  <c:v>284</c:v>
                </c:pt>
                <c:pt idx="1662">
                  <c:v>283</c:v>
                </c:pt>
                <c:pt idx="1663">
                  <c:v>287</c:v>
                </c:pt>
                <c:pt idx="1664">
                  <c:v>278</c:v>
                </c:pt>
                <c:pt idx="1665">
                  <c:v>282</c:v>
                </c:pt>
                <c:pt idx="1666">
                  <c:v>281</c:v>
                </c:pt>
                <c:pt idx="1667">
                  <c:v>277</c:v>
                </c:pt>
                <c:pt idx="1668">
                  <c:v>287</c:v>
                </c:pt>
                <c:pt idx="1669">
                  <c:v>290</c:v>
                </c:pt>
                <c:pt idx="1670">
                  <c:v>286</c:v>
                </c:pt>
                <c:pt idx="1671">
                  <c:v>288</c:v>
                </c:pt>
                <c:pt idx="1672">
                  <c:v>284</c:v>
                </c:pt>
                <c:pt idx="1673">
                  <c:v>289</c:v>
                </c:pt>
                <c:pt idx="1674">
                  <c:v>284</c:v>
                </c:pt>
                <c:pt idx="1675">
                  <c:v>283</c:v>
                </c:pt>
                <c:pt idx="1676">
                  <c:v>280</c:v>
                </c:pt>
                <c:pt idx="1677">
                  <c:v>283</c:v>
                </c:pt>
                <c:pt idx="1678">
                  <c:v>286</c:v>
                </c:pt>
                <c:pt idx="1679">
                  <c:v>289</c:v>
                </c:pt>
                <c:pt idx="1680">
                  <c:v>288</c:v>
                </c:pt>
                <c:pt idx="1681">
                  <c:v>282</c:v>
                </c:pt>
                <c:pt idx="1682">
                  <c:v>283</c:v>
                </c:pt>
                <c:pt idx="1683">
                  <c:v>285</c:v>
                </c:pt>
                <c:pt idx="1684">
                  <c:v>283</c:v>
                </c:pt>
                <c:pt idx="1685">
                  <c:v>295</c:v>
                </c:pt>
                <c:pt idx="1686">
                  <c:v>287</c:v>
                </c:pt>
                <c:pt idx="1687">
                  <c:v>283</c:v>
                </c:pt>
                <c:pt idx="1688">
                  <c:v>286</c:v>
                </c:pt>
                <c:pt idx="1689">
                  <c:v>284</c:v>
                </c:pt>
                <c:pt idx="1690">
                  <c:v>284</c:v>
                </c:pt>
                <c:pt idx="1691">
                  <c:v>284</c:v>
                </c:pt>
                <c:pt idx="1692">
                  <c:v>280</c:v>
                </c:pt>
                <c:pt idx="1693">
                  <c:v>284</c:v>
                </c:pt>
                <c:pt idx="1694">
                  <c:v>291</c:v>
                </c:pt>
                <c:pt idx="1695">
                  <c:v>288</c:v>
                </c:pt>
                <c:pt idx="1696">
                  <c:v>288</c:v>
                </c:pt>
                <c:pt idx="1697">
                  <c:v>285</c:v>
                </c:pt>
                <c:pt idx="1698">
                  <c:v>287</c:v>
                </c:pt>
                <c:pt idx="1699">
                  <c:v>275</c:v>
                </c:pt>
                <c:pt idx="1700">
                  <c:v>285</c:v>
                </c:pt>
                <c:pt idx="1701">
                  <c:v>283</c:v>
                </c:pt>
                <c:pt idx="1702">
                  <c:v>292</c:v>
                </c:pt>
                <c:pt idx="1703">
                  <c:v>276</c:v>
                </c:pt>
                <c:pt idx="1704">
                  <c:v>287</c:v>
                </c:pt>
                <c:pt idx="1705">
                  <c:v>284</c:v>
                </c:pt>
                <c:pt idx="1706">
                  <c:v>284</c:v>
                </c:pt>
                <c:pt idx="1707">
                  <c:v>291</c:v>
                </c:pt>
                <c:pt idx="1708">
                  <c:v>280</c:v>
                </c:pt>
                <c:pt idx="1709">
                  <c:v>282</c:v>
                </c:pt>
                <c:pt idx="1710">
                  <c:v>282</c:v>
                </c:pt>
                <c:pt idx="1711">
                  <c:v>282</c:v>
                </c:pt>
                <c:pt idx="1712">
                  <c:v>277</c:v>
                </c:pt>
                <c:pt idx="1713">
                  <c:v>279</c:v>
                </c:pt>
                <c:pt idx="1714">
                  <c:v>280</c:v>
                </c:pt>
                <c:pt idx="1715">
                  <c:v>285</c:v>
                </c:pt>
                <c:pt idx="1716">
                  <c:v>282</c:v>
                </c:pt>
                <c:pt idx="1717">
                  <c:v>292</c:v>
                </c:pt>
                <c:pt idx="1718">
                  <c:v>292</c:v>
                </c:pt>
                <c:pt idx="1719">
                  <c:v>286</c:v>
                </c:pt>
                <c:pt idx="1720">
                  <c:v>289</c:v>
                </c:pt>
                <c:pt idx="1721">
                  <c:v>281</c:v>
                </c:pt>
                <c:pt idx="1722">
                  <c:v>288</c:v>
                </c:pt>
                <c:pt idx="1723">
                  <c:v>283</c:v>
                </c:pt>
                <c:pt idx="1724">
                  <c:v>283</c:v>
                </c:pt>
                <c:pt idx="1725">
                  <c:v>283</c:v>
                </c:pt>
                <c:pt idx="1726">
                  <c:v>292</c:v>
                </c:pt>
                <c:pt idx="1727">
                  <c:v>284</c:v>
                </c:pt>
                <c:pt idx="1728">
                  <c:v>288</c:v>
                </c:pt>
                <c:pt idx="1729">
                  <c:v>290</c:v>
                </c:pt>
                <c:pt idx="1730">
                  <c:v>281</c:v>
                </c:pt>
                <c:pt idx="1731">
                  <c:v>285</c:v>
                </c:pt>
                <c:pt idx="1732">
                  <c:v>285</c:v>
                </c:pt>
                <c:pt idx="1733">
                  <c:v>282</c:v>
                </c:pt>
                <c:pt idx="1734">
                  <c:v>282</c:v>
                </c:pt>
                <c:pt idx="1735">
                  <c:v>282</c:v>
                </c:pt>
                <c:pt idx="1736">
                  <c:v>285</c:v>
                </c:pt>
                <c:pt idx="1737">
                  <c:v>287</c:v>
                </c:pt>
                <c:pt idx="1738">
                  <c:v>287</c:v>
                </c:pt>
                <c:pt idx="1739">
                  <c:v>287</c:v>
                </c:pt>
                <c:pt idx="1740">
                  <c:v>287</c:v>
                </c:pt>
                <c:pt idx="1741">
                  <c:v>288</c:v>
                </c:pt>
                <c:pt idx="1742">
                  <c:v>285</c:v>
                </c:pt>
                <c:pt idx="1743">
                  <c:v>283</c:v>
                </c:pt>
                <c:pt idx="1744">
                  <c:v>283</c:v>
                </c:pt>
                <c:pt idx="1745">
                  <c:v>287</c:v>
                </c:pt>
                <c:pt idx="1746">
                  <c:v>287</c:v>
                </c:pt>
                <c:pt idx="1747">
                  <c:v>293</c:v>
                </c:pt>
                <c:pt idx="1748">
                  <c:v>293</c:v>
                </c:pt>
                <c:pt idx="1749">
                  <c:v>290</c:v>
                </c:pt>
                <c:pt idx="1750">
                  <c:v>285</c:v>
                </c:pt>
                <c:pt idx="1751">
                  <c:v>289</c:v>
                </c:pt>
                <c:pt idx="1752">
                  <c:v>287</c:v>
                </c:pt>
                <c:pt idx="1753">
                  <c:v>276</c:v>
                </c:pt>
                <c:pt idx="1754">
                  <c:v>286</c:v>
                </c:pt>
                <c:pt idx="1755">
                  <c:v>286</c:v>
                </c:pt>
                <c:pt idx="1756">
                  <c:v>283</c:v>
                </c:pt>
                <c:pt idx="1757">
                  <c:v>283</c:v>
                </c:pt>
                <c:pt idx="1758">
                  <c:v>284</c:v>
                </c:pt>
                <c:pt idx="1759">
                  <c:v>292</c:v>
                </c:pt>
                <c:pt idx="1760">
                  <c:v>285</c:v>
                </c:pt>
                <c:pt idx="1761">
                  <c:v>284</c:v>
                </c:pt>
                <c:pt idx="1762">
                  <c:v>281</c:v>
                </c:pt>
                <c:pt idx="1763">
                  <c:v>286</c:v>
                </c:pt>
                <c:pt idx="1764">
                  <c:v>290</c:v>
                </c:pt>
                <c:pt idx="1765">
                  <c:v>283</c:v>
                </c:pt>
                <c:pt idx="1766">
                  <c:v>283</c:v>
                </c:pt>
                <c:pt idx="1767">
                  <c:v>284</c:v>
                </c:pt>
                <c:pt idx="1768">
                  <c:v>285</c:v>
                </c:pt>
                <c:pt idx="1769">
                  <c:v>285</c:v>
                </c:pt>
                <c:pt idx="1770">
                  <c:v>282</c:v>
                </c:pt>
                <c:pt idx="1771">
                  <c:v>293</c:v>
                </c:pt>
                <c:pt idx="1772">
                  <c:v>284</c:v>
                </c:pt>
                <c:pt idx="1773">
                  <c:v>282</c:v>
                </c:pt>
                <c:pt idx="1774">
                  <c:v>289</c:v>
                </c:pt>
                <c:pt idx="1775">
                  <c:v>288</c:v>
                </c:pt>
                <c:pt idx="1776">
                  <c:v>288</c:v>
                </c:pt>
                <c:pt idx="1777">
                  <c:v>283</c:v>
                </c:pt>
                <c:pt idx="1778">
                  <c:v>285</c:v>
                </c:pt>
                <c:pt idx="1779">
                  <c:v>287</c:v>
                </c:pt>
                <c:pt idx="1780">
                  <c:v>288</c:v>
                </c:pt>
                <c:pt idx="1781">
                  <c:v>284</c:v>
                </c:pt>
                <c:pt idx="1782">
                  <c:v>289</c:v>
                </c:pt>
                <c:pt idx="1783">
                  <c:v>285</c:v>
                </c:pt>
                <c:pt idx="1784">
                  <c:v>324</c:v>
                </c:pt>
                <c:pt idx="1785">
                  <c:v>286</c:v>
                </c:pt>
                <c:pt idx="1786">
                  <c:v>287</c:v>
                </c:pt>
                <c:pt idx="1787">
                  <c:v>287</c:v>
                </c:pt>
                <c:pt idx="1788">
                  <c:v>286</c:v>
                </c:pt>
                <c:pt idx="1789">
                  <c:v>287</c:v>
                </c:pt>
                <c:pt idx="1790">
                  <c:v>283</c:v>
                </c:pt>
                <c:pt idx="1791">
                  <c:v>286</c:v>
                </c:pt>
                <c:pt idx="1792">
                  <c:v>284</c:v>
                </c:pt>
                <c:pt idx="1793">
                  <c:v>283</c:v>
                </c:pt>
                <c:pt idx="1794">
                  <c:v>282</c:v>
                </c:pt>
                <c:pt idx="1795">
                  <c:v>289</c:v>
                </c:pt>
                <c:pt idx="1796">
                  <c:v>279</c:v>
                </c:pt>
                <c:pt idx="1797">
                  <c:v>282</c:v>
                </c:pt>
                <c:pt idx="1798">
                  <c:v>290</c:v>
                </c:pt>
                <c:pt idx="1799">
                  <c:v>285</c:v>
                </c:pt>
                <c:pt idx="1800">
                  <c:v>290</c:v>
                </c:pt>
                <c:pt idx="1801">
                  <c:v>286</c:v>
                </c:pt>
                <c:pt idx="1802">
                  <c:v>287</c:v>
                </c:pt>
                <c:pt idx="1803">
                  <c:v>287</c:v>
                </c:pt>
                <c:pt idx="1804">
                  <c:v>283</c:v>
                </c:pt>
                <c:pt idx="1805">
                  <c:v>293</c:v>
                </c:pt>
                <c:pt idx="1806">
                  <c:v>283</c:v>
                </c:pt>
                <c:pt idx="1807">
                  <c:v>281</c:v>
                </c:pt>
                <c:pt idx="1808">
                  <c:v>276</c:v>
                </c:pt>
                <c:pt idx="1809">
                  <c:v>281</c:v>
                </c:pt>
                <c:pt idx="1810">
                  <c:v>284</c:v>
                </c:pt>
                <c:pt idx="1811">
                  <c:v>282</c:v>
                </c:pt>
                <c:pt idx="1812">
                  <c:v>282</c:v>
                </c:pt>
                <c:pt idx="1813">
                  <c:v>281</c:v>
                </c:pt>
                <c:pt idx="1814">
                  <c:v>287</c:v>
                </c:pt>
                <c:pt idx="1815">
                  <c:v>288</c:v>
                </c:pt>
                <c:pt idx="1816">
                  <c:v>283</c:v>
                </c:pt>
                <c:pt idx="1817">
                  <c:v>283</c:v>
                </c:pt>
                <c:pt idx="1818">
                  <c:v>284</c:v>
                </c:pt>
                <c:pt idx="1819">
                  <c:v>300</c:v>
                </c:pt>
                <c:pt idx="1820">
                  <c:v>284</c:v>
                </c:pt>
                <c:pt idx="1821">
                  <c:v>283</c:v>
                </c:pt>
                <c:pt idx="1822">
                  <c:v>285</c:v>
                </c:pt>
                <c:pt idx="1823">
                  <c:v>288</c:v>
                </c:pt>
                <c:pt idx="1824">
                  <c:v>284</c:v>
                </c:pt>
                <c:pt idx="1825">
                  <c:v>287</c:v>
                </c:pt>
                <c:pt idx="1826">
                  <c:v>288</c:v>
                </c:pt>
                <c:pt idx="1827">
                  <c:v>280</c:v>
                </c:pt>
                <c:pt idx="1828">
                  <c:v>281</c:v>
                </c:pt>
                <c:pt idx="1829">
                  <c:v>283</c:v>
                </c:pt>
                <c:pt idx="1830">
                  <c:v>286</c:v>
                </c:pt>
                <c:pt idx="1831">
                  <c:v>281</c:v>
                </c:pt>
                <c:pt idx="1832">
                  <c:v>286</c:v>
                </c:pt>
                <c:pt idx="1833">
                  <c:v>280</c:v>
                </c:pt>
                <c:pt idx="1834">
                  <c:v>286</c:v>
                </c:pt>
                <c:pt idx="1835">
                  <c:v>285</c:v>
                </c:pt>
                <c:pt idx="1836">
                  <c:v>285</c:v>
                </c:pt>
                <c:pt idx="1837">
                  <c:v>286</c:v>
                </c:pt>
                <c:pt idx="1838">
                  <c:v>284</c:v>
                </c:pt>
                <c:pt idx="1839">
                  <c:v>319</c:v>
                </c:pt>
                <c:pt idx="1840">
                  <c:v>283</c:v>
                </c:pt>
                <c:pt idx="1841">
                  <c:v>285</c:v>
                </c:pt>
                <c:pt idx="1842">
                  <c:v>284</c:v>
                </c:pt>
                <c:pt idx="1843">
                  <c:v>284</c:v>
                </c:pt>
                <c:pt idx="1844">
                  <c:v>287</c:v>
                </c:pt>
                <c:pt idx="1845">
                  <c:v>284</c:v>
                </c:pt>
                <c:pt idx="1846">
                  <c:v>281</c:v>
                </c:pt>
                <c:pt idx="1847">
                  <c:v>281</c:v>
                </c:pt>
                <c:pt idx="1848">
                  <c:v>286</c:v>
                </c:pt>
                <c:pt idx="1849">
                  <c:v>290</c:v>
                </c:pt>
                <c:pt idx="1850">
                  <c:v>289</c:v>
                </c:pt>
                <c:pt idx="1851">
                  <c:v>287</c:v>
                </c:pt>
                <c:pt idx="1852">
                  <c:v>283</c:v>
                </c:pt>
                <c:pt idx="1853">
                  <c:v>288</c:v>
                </c:pt>
                <c:pt idx="1854">
                  <c:v>285</c:v>
                </c:pt>
                <c:pt idx="1855">
                  <c:v>287</c:v>
                </c:pt>
                <c:pt idx="1856">
                  <c:v>285</c:v>
                </c:pt>
                <c:pt idx="1857">
                  <c:v>283</c:v>
                </c:pt>
                <c:pt idx="1858">
                  <c:v>279</c:v>
                </c:pt>
                <c:pt idx="1859">
                  <c:v>288</c:v>
                </c:pt>
                <c:pt idx="1860">
                  <c:v>290</c:v>
                </c:pt>
                <c:pt idx="1861">
                  <c:v>287</c:v>
                </c:pt>
                <c:pt idx="1862">
                  <c:v>287</c:v>
                </c:pt>
                <c:pt idx="1863">
                  <c:v>283</c:v>
                </c:pt>
                <c:pt idx="1864">
                  <c:v>283</c:v>
                </c:pt>
                <c:pt idx="1865">
                  <c:v>285</c:v>
                </c:pt>
                <c:pt idx="1866">
                  <c:v>285</c:v>
                </c:pt>
                <c:pt idx="1867">
                  <c:v>283</c:v>
                </c:pt>
                <c:pt idx="1868">
                  <c:v>286</c:v>
                </c:pt>
                <c:pt idx="1869">
                  <c:v>290</c:v>
                </c:pt>
                <c:pt idx="1870">
                  <c:v>286</c:v>
                </c:pt>
                <c:pt idx="1871">
                  <c:v>291</c:v>
                </c:pt>
                <c:pt idx="1872">
                  <c:v>292</c:v>
                </c:pt>
                <c:pt idx="1873">
                  <c:v>287</c:v>
                </c:pt>
                <c:pt idx="1874">
                  <c:v>294</c:v>
                </c:pt>
                <c:pt idx="1875">
                  <c:v>286</c:v>
                </c:pt>
                <c:pt idx="1876">
                  <c:v>280</c:v>
                </c:pt>
                <c:pt idx="1877">
                  <c:v>285</c:v>
                </c:pt>
                <c:pt idx="1878">
                  <c:v>287</c:v>
                </c:pt>
                <c:pt idx="1879">
                  <c:v>283</c:v>
                </c:pt>
                <c:pt idx="1880">
                  <c:v>287</c:v>
                </c:pt>
                <c:pt idx="1881">
                  <c:v>291</c:v>
                </c:pt>
                <c:pt idx="1882">
                  <c:v>282</c:v>
                </c:pt>
                <c:pt idx="1883">
                  <c:v>301</c:v>
                </c:pt>
                <c:pt idx="1884">
                  <c:v>285</c:v>
                </c:pt>
                <c:pt idx="1885">
                  <c:v>286</c:v>
                </c:pt>
                <c:pt idx="1886">
                  <c:v>283</c:v>
                </c:pt>
                <c:pt idx="1887">
                  <c:v>284</c:v>
                </c:pt>
                <c:pt idx="1888">
                  <c:v>290</c:v>
                </c:pt>
                <c:pt idx="1889">
                  <c:v>287</c:v>
                </c:pt>
                <c:pt idx="1890">
                  <c:v>282</c:v>
                </c:pt>
                <c:pt idx="1891">
                  <c:v>282</c:v>
                </c:pt>
                <c:pt idx="1892">
                  <c:v>282</c:v>
                </c:pt>
                <c:pt idx="1893">
                  <c:v>282</c:v>
                </c:pt>
                <c:pt idx="1894">
                  <c:v>282</c:v>
                </c:pt>
                <c:pt idx="1895">
                  <c:v>284</c:v>
                </c:pt>
                <c:pt idx="1896">
                  <c:v>290</c:v>
                </c:pt>
                <c:pt idx="1897">
                  <c:v>286</c:v>
                </c:pt>
                <c:pt idx="1898">
                  <c:v>286</c:v>
                </c:pt>
                <c:pt idx="1899">
                  <c:v>286</c:v>
                </c:pt>
                <c:pt idx="1900">
                  <c:v>287</c:v>
                </c:pt>
                <c:pt idx="1901">
                  <c:v>286</c:v>
                </c:pt>
                <c:pt idx="1902">
                  <c:v>292</c:v>
                </c:pt>
                <c:pt idx="1903">
                  <c:v>282</c:v>
                </c:pt>
                <c:pt idx="1904">
                  <c:v>282</c:v>
                </c:pt>
                <c:pt idx="1905">
                  <c:v>279</c:v>
                </c:pt>
                <c:pt idx="1906">
                  <c:v>281</c:v>
                </c:pt>
                <c:pt idx="1907">
                  <c:v>281</c:v>
                </c:pt>
                <c:pt idx="1908">
                  <c:v>283</c:v>
                </c:pt>
                <c:pt idx="1909">
                  <c:v>286</c:v>
                </c:pt>
                <c:pt idx="1910">
                  <c:v>278</c:v>
                </c:pt>
                <c:pt idx="1911">
                  <c:v>278</c:v>
                </c:pt>
                <c:pt idx="1912">
                  <c:v>288</c:v>
                </c:pt>
                <c:pt idx="1913">
                  <c:v>284</c:v>
                </c:pt>
                <c:pt idx="1914">
                  <c:v>282</c:v>
                </c:pt>
                <c:pt idx="1915">
                  <c:v>283</c:v>
                </c:pt>
                <c:pt idx="1916">
                  <c:v>288</c:v>
                </c:pt>
                <c:pt idx="1917">
                  <c:v>278</c:v>
                </c:pt>
                <c:pt idx="1918">
                  <c:v>287</c:v>
                </c:pt>
                <c:pt idx="1919">
                  <c:v>291</c:v>
                </c:pt>
                <c:pt idx="1920">
                  <c:v>280</c:v>
                </c:pt>
                <c:pt idx="1921">
                  <c:v>279</c:v>
                </c:pt>
                <c:pt idx="1922">
                  <c:v>276</c:v>
                </c:pt>
                <c:pt idx="1923">
                  <c:v>288</c:v>
                </c:pt>
                <c:pt idx="1924">
                  <c:v>277</c:v>
                </c:pt>
                <c:pt idx="1925">
                  <c:v>284</c:v>
                </c:pt>
                <c:pt idx="1926">
                  <c:v>289</c:v>
                </c:pt>
                <c:pt idx="1927">
                  <c:v>288</c:v>
                </c:pt>
                <c:pt idx="1928">
                  <c:v>287</c:v>
                </c:pt>
                <c:pt idx="1929">
                  <c:v>284</c:v>
                </c:pt>
                <c:pt idx="1930">
                  <c:v>283</c:v>
                </c:pt>
                <c:pt idx="1931">
                  <c:v>289</c:v>
                </c:pt>
                <c:pt idx="1932">
                  <c:v>284</c:v>
                </c:pt>
                <c:pt idx="1933">
                  <c:v>283</c:v>
                </c:pt>
                <c:pt idx="1934">
                  <c:v>283</c:v>
                </c:pt>
                <c:pt idx="1935">
                  <c:v>281</c:v>
                </c:pt>
                <c:pt idx="1936">
                  <c:v>284</c:v>
                </c:pt>
                <c:pt idx="1937">
                  <c:v>281</c:v>
                </c:pt>
                <c:pt idx="1938">
                  <c:v>289</c:v>
                </c:pt>
                <c:pt idx="1939">
                  <c:v>281</c:v>
                </c:pt>
                <c:pt idx="1940">
                  <c:v>284</c:v>
                </c:pt>
                <c:pt idx="1941">
                  <c:v>292</c:v>
                </c:pt>
                <c:pt idx="1942">
                  <c:v>271</c:v>
                </c:pt>
                <c:pt idx="1943">
                  <c:v>284</c:v>
                </c:pt>
                <c:pt idx="1944">
                  <c:v>288</c:v>
                </c:pt>
                <c:pt idx="1945">
                  <c:v>289</c:v>
                </c:pt>
                <c:pt idx="1946">
                  <c:v>283</c:v>
                </c:pt>
                <c:pt idx="1947">
                  <c:v>280</c:v>
                </c:pt>
                <c:pt idx="1948">
                  <c:v>281</c:v>
                </c:pt>
                <c:pt idx="1949">
                  <c:v>281</c:v>
                </c:pt>
                <c:pt idx="1950">
                  <c:v>288</c:v>
                </c:pt>
                <c:pt idx="1951">
                  <c:v>278</c:v>
                </c:pt>
                <c:pt idx="1952">
                  <c:v>285</c:v>
                </c:pt>
                <c:pt idx="1953">
                  <c:v>290</c:v>
                </c:pt>
                <c:pt idx="1954">
                  <c:v>281</c:v>
                </c:pt>
                <c:pt idx="1955">
                  <c:v>286</c:v>
                </c:pt>
                <c:pt idx="1956">
                  <c:v>279</c:v>
                </c:pt>
                <c:pt idx="1957">
                  <c:v>280</c:v>
                </c:pt>
                <c:pt idx="1958">
                  <c:v>283</c:v>
                </c:pt>
                <c:pt idx="1959">
                  <c:v>288</c:v>
                </c:pt>
                <c:pt idx="1960">
                  <c:v>288</c:v>
                </c:pt>
                <c:pt idx="1961">
                  <c:v>288</c:v>
                </c:pt>
                <c:pt idx="1962">
                  <c:v>282</c:v>
                </c:pt>
                <c:pt idx="1963">
                  <c:v>286</c:v>
                </c:pt>
                <c:pt idx="1964">
                  <c:v>285</c:v>
                </c:pt>
                <c:pt idx="1965">
                  <c:v>284</c:v>
                </c:pt>
                <c:pt idx="1966">
                  <c:v>288</c:v>
                </c:pt>
                <c:pt idx="1967">
                  <c:v>281</c:v>
                </c:pt>
                <c:pt idx="1968">
                  <c:v>308</c:v>
                </c:pt>
                <c:pt idx="1969">
                  <c:v>287</c:v>
                </c:pt>
                <c:pt idx="1970">
                  <c:v>283</c:v>
                </c:pt>
                <c:pt idx="1971">
                  <c:v>283</c:v>
                </c:pt>
                <c:pt idx="1972">
                  <c:v>283</c:v>
                </c:pt>
                <c:pt idx="1973">
                  <c:v>284</c:v>
                </c:pt>
                <c:pt idx="1974">
                  <c:v>282</c:v>
                </c:pt>
                <c:pt idx="1975">
                  <c:v>283</c:v>
                </c:pt>
                <c:pt idx="1976">
                  <c:v>286</c:v>
                </c:pt>
                <c:pt idx="1977">
                  <c:v>287</c:v>
                </c:pt>
                <c:pt idx="1978">
                  <c:v>285</c:v>
                </c:pt>
                <c:pt idx="1979">
                  <c:v>282</c:v>
                </c:pt>
                <c:pt idx="1980">
                  <c:v>281</c:v>
                </c:pt>
                <c:pt idx="1981">
                  <c:v>285</c:v>
                </c:pt>
                <c:pt idx="1982">
                  <c:v>286</c:v>
                </c:pt>
                <c:pt idx="1983">
                  <c:v>285</c:v>
                </c:pt>
                <c:pt idx="1984">
                  <c:v>283</c:v>
                </c:pt>
                <c:pt idx="1985">
                  <c:v>287</c:v>
                </c:pt>
                <c:pt idx="1986">
                  <c:v>288</c:v>
                </c:pt>
                <c:pt idx="1987">
                  <c:v>284</c:v>
                </c:pt>
                <c:pt idx="1988">
                  <c:v>284</c:v>
                </c:pt>
                <c:pt idx="1989">
                  <c:v>283</c:v>
                </c:pt>
                <c:pt idx="1990">
                  <c:v>287</c:v>
                </c:pt>
                <c:pt idx="1991">
                  <c:v>286</c:v>
                </c:pt>
                <c:pt idx="1992">
                  <c:v>289</c:v>
                </c:pt>
                <c:pt idx="1993">
                  <c:v>279</c:v>
                </c:pt>
                <c:pt idx="1994">
                  <c:v>282</c:v>
                </c:pt>
                <c:pt idx="1995">
                  <c:v>287</c:v>
                </c:pt>
                <c:pt idx="1996">
                  <c:v>288</c:v>
                </c:pt>
                <c:pt idx="1997">
                  <c:v>284</c:v>
                </c:pt>
                <c:pt idx="1998">
                  <c:v>280</c:v>
                </c:pt>
                <c:pt idx="1999">
                  <c:v>282</c:v>
                </c:pt>
                <c:pt idx="2000">
                  <c:v>283</c:v>
                </c:pt>
                <c:pt idx="2001">
                  <c:v>285</c:v>
                </c:pt>
                <c:pt idx="2002">
                  <c:v>285</c:v>
                </c:pt>
                <c:pt idx="2003">
                  <c:v>282</c:v>
                </c:pt>
                <c:pt idx="2004">
                  <c:v>282</c:v>
                </c:pt>
                <c:pt idx="2005">
                  <c:v>279</c:v>
                </c:pt>
                <c:pt idx="2006">
                  <c:v>288</c:v>
                </c:pt>
                <c:pt idx="2007">
                  <c:v>283</c:v>
                </c:pt>
                <c:pt idx="2008">
                  <c:v>284</c:v>
                </c:pt>
                <c:pt idx="2009">
                  <c:v>285</c:v>
                </c:pt>
                <c:pt idx="2010">
                  <c:v>280</c:v>
                </c:pt>
                <c:pt idx="2011">
                  <c:v>283</c:v>
                </c:pt>
                <c:pt idx="2012">
                  <c:v>284</c:v>
                </c:pt>
                <c:pt idx="2013">
                  <c:v>285</c:v>
                </c:pt>
                <c:pt idx="2014">
                  <c:v>287</c:v>
                </c:pt>
                <c:pt idx="2015">
                  <c:v>280</c:v>
                </c:pt>
                <c:pt idx="2016">
                  <c:v>279</c:v>
                </c:pt>
                <c:pt idx="2017">
                  <c:v>280</c:v>
                </c:pt>
                <c:pt idx="2018">
                  <c:v>278</c:v>
                </c:pt>
                <c:pt idx="2019">
                  <c:v>284</c:v>
                </c:pt>
                <c:pt idx="2020">
                  <c:v>287</c:v>
                </c:pt>
                <c:pt idx="2021">
                  <c:v>281</c:v>
                </c:pt>
                <c:pt idx="2022">
                  <c:v>284</c:v>
                </c:pt>
                <c:pt idx="2023">
                  <c:v>280</c:v>
                </c:pt>
                <c:pt idx="2024">
                  <c:v>284</c:v>
                </c:pt>
                <c:pt idx="2025">
                  <c:v>286</c:v>
                </c:pt>
                <c:pt idx="2026">
                  <c:v>281</c:v>
                </c:pt>
                <c:pt idx="2027">
                  <c:v>283</c:v>
                </c:pt>
                <c:pt idx="2028">
                  <c:v>283</c:v>
                </c:pt>
                <c:pt idx="2029">
                  <c:v>282</c:v>
                </c:pt>
                <c:pt idx="2030">
                  <c:v>289</c:v>
                </c:pt>
                <c:pt idx="2031">
                  <c:v>288</c:v>
                </c:pt>
                <c:pt idx="2032">
                  <c:v>284</c:v>
                </c:pt>
                <c:pt idx="2033">
                  <c:v>281</c:v>
                </c:pt>
                <c:pt idx="2034">
                  <c:v>285</c:v>
                </c:pt>
                <c:pt idx="2035">
                  <c:v>288</c:v>
                </c:pt>
                <c:pt idx="2036">
                  <c:v>284</c:v>
                </c:pt>
                <c:pt idx="2037">
                  <c:v>280</c:v>
                </c:pt>
                <c:pt idx="2038">
                  <c:v>284</c:v>
                </c:pt>
                <c:pt idx="2039">
                  <c:v>286</c:v>
                </c:pt>
                <c:pt idx="2040">
                  <c:v>283</c:v>
                </c:pt>
                <c:pt idx="2041">
                  <c:v>283</c:v>
                </c:pt>
                <c:pt idx="2042">
                  <c:v>287</c:v>
                </c:pt>
                <c:pt idx="2043">
                  <c:v>281</c:v>
                </c:pt>
                <c:pt idx="2044">
                  <c:v>285</c:v>
                </c:pt>
                <c:pt idx="2045">
                  <c:v>284</c:v>
                </c:pt>
                <c:pt idx="2046">
                  <c:v>284</c:v>
                </c:pt>
                <c:pt idx="2047">
                  <c:v>282</c:v>
                </c:pt>
                <c:pt idx="2048">
                  <c:v>284</c:v>
                </c:pt>
                <c:pt idx="2049">
                  <c:v>287</c:v>
                </c:pt>
                <c:pt idx="2050">
                  <c:v>275</c:v>
                </c:pt>
                <c:pt idx="2051">
                  <c:v>282</c:v>
                </c:pt>
                <c:pt idx="2052">
                  <c:v>282</c:v>
                </c:pt>
                <c:pt idx="2053">
                  <c:v>285</c:v>
                </c:pt>
                <c:pt idx="2054">
                  <c:v>281</c:v>
                </c:pt>
                <c:pt idx="2055">
                  <c:v>287</c:v>
                </c:pt>
                <c:pt idx="2056">
                  <c:v>282</c:v>
                </c:pt>
                <c:pt idx="2057">
                  <c:v>282</c:v>
                </c:pt>
                <c:pt idx="2058">
                  <c:v>286</c:v>
                </c:pt>
                <c:pt idx="2059">
                  <c:v>289</c:v>
                </c:pt>
                <c:pt idx="2060">
                  <c:v>287</c:v>
                </c:pt>
                <c:pt idx="2061">
                  <c:v>285</c:v>
                </c:pt>
                <c:pt idx="2062">
                  <c:v>288</c:v>
                </c:pt>
                <c:pt idx="2063">
                  <c:v>283</c:v>
                </c:pt>
                <c:pt idx="2064">
                  <c:v>281</c:v>
                </c:pt>
                <c:pt idx="2065">
                  <c:v>289</c:v>
                </c:pt>
                <c:pt idx="2066">
                  <c:v>283</c:v>
                </c:pt>
                <c:pt idx="2067">
                  <c:v>286</c:v>
                </c:pt>
                <c:pt idx="2068">
                  <c:v>284</c:v>
                </c:pt>
                <c:pt idx="2069">
                  <c:v>282</c:v>
                </c:pt>
                <c:pt idx="2070">
                  <c:v>285</c:v>
                </c:pt>
                <c:pt idx="2071">
                  <c:v>277</c:v>
                </c:pt>
                <c:pt idx="2072">
                  <c:v>282</c:v>
                </c:pt>
                <c:pt idx="2073">
                  <c:v>292</c:v>
                </c:pt>
                <c:pt idx="2074">
                  <c:v>284</c:v>
                </c:pt>
                <c:pt idx="2075">
                  <c:v>282</c:v>
                </c:pt>
                <c:pt idx="2076">
                  <c:v>320</c:v>
                </c:pt>
                <c:pt idx="2077">
                  <c:v>286</c:v>
                </c:pt>
                <c:pt idx="2078">
                  <c:v>289</c:v>
                </c:pt>
                <c:pt idx="2079">
                  <c:v>283</c:v>
                </c:pt>
                <c:pt idx="2080">
                  <c:v>281</c:v>
                </c:pt>
                <c:pt idx="2081">
                  <c:v>280</c:v>
                </c:pt>
                <c:pt idx="2082">
                  <c:v>280</c:v>
                </c:pt>
                <c:pt idx="2083">
                  <c:v>283</c:v>
                </c:pt>
                <c:pt idx="2084">
                  <c:v>285</c:v>
                </c:pt>
                <c:pt idx="2085">
                  <c:v>283</c:v>
                </c:pt>
                <c:pt idx="2086">
                  <c:v>290</c:v>
                </c:pt>
                <c:pt idx="2087">
                  <c:v>283</c:v>
                </c:pt>
                <c:pt idx="2088">
                  <c:v>285</c:v>
                </c:pt>
                <c:pt idx="2089">
                  <c:v>286</c:v>
                </c:pt>
                <c:pt idx="2090">
                  <c:v>282</c:v>
                </c:pt>
                <c:pt idx="2091">
                  <c:v>281</c:v>
                </c:pt>
                <c:pt idx="2092">
                  <c:v>284</c:v>
                </c:pt>
                <c:pt idx="2093">
                  <c:v>284</c:v>
                </c:pt>
                <c:pt idx="2094">
                  <c:v>285</c:v>
                </c:pt>
                <c:pt idx="2095">
                  <c:v>285</c:v>
                </c:pt>
                <c:pt idx="2096">
                  <c:v>279</c:v>
                </c:pt>
                <c:pt idx="2097">
                  <c:v>286</c:v>
                </c:pt>
                <c:pt idx="2098">
                  <c:v>278</c:v>
                </c:pt>
                <c:pt idx="2099">
                  <c:v>283</c:v>
                </c:pt>
                <c:pt idx="2100">
                  <c:v>279</c:v>
                </c:pt>
                <c:pt idx="2101">
                  <c:v>281</c:v>
                </c:pt>
                <c:pt idx="2102">
                  <c:v>283</c:v>
                </c:pt>
                <c:pt idx="2103">
                  <c:v>284</c:v>
                </c:pt>
                <c:pt idx="2104">
                  <c:v>285</c:v>
                </c:pt>
                <c:pt idx="2105">
                  <c:v>287</c:v>
                </c:pt>
                <c:pt idx="2106">
                  <c:v>286</c:v>
                </c:pt>
                <c:pt idx="2107">
                  <c:v>284</c:v>
                </c:pt>
                <c:pt idx="2108">
                  <c:v>284</c:v>
                </c:pt>
                <c:pt idx="2109">
                  <c:v>284</c:v>
                </c:pt>
                <c:pt idx="2110">
                  <c:v>279</c:v>
                </c:pt>
                <c:pt idx="2111">
                  <c:v>288</c:v>
                </c:pt>
                <c:pt idx="2112">
                  <c:v>291</c:v>
                </c:pt>
                <c:pt idx="2113">
                  <c:v>285</c:v>
                </c:pt>
                <c:pt idx="2114">
                  <c:v>284</c:v>
                </c:pt>
                <c:pt idx="2115">
                  <c:v>281</c:v>
                </c:pt>
                <c:pt idx="2116">
                  <c:v>281</c:v>
                </c:pt>
                <c:pt idx="2117">
                  <c:v>287</c:v>
                </c:pt>
                <c:pt idx="2118">
                  <c:v>286</c:v>
                </c:pt>
                <c:pt idx="2119">
                  <c:v>285</c:v>
                </c:pt>
                <c:pt idx="2120">
                  <c:v>282</c:v>
                </c:pt>
                <c:pt idx="2121">
                  <c:v>282</c:v>
                </c:pt>
                <c:pt idx="2122">
                  <c:v>287</c:v>
                </c:pt>
                <c:pt idx="2123">
                  <c:v>284</c:v>
                </c:pt>
                <c:pt idx="2124">
                  <c:v>281</c:v>
                </c:pt>
                <c:pt idx="2125">
                  <c:v>288</c:v>
                </c:pt>
                <c:pt idx="2126">
                  <c:v>285</c:v>
                </c:pt>
                <c:pt idx="2127">
                  <c:v>285</c:v>
                </c:pt>
                <c:pt idx="2128">
                  <c:v>280</c:v>
                </c:pt>
                <c:pt idx="2129">
                  <c:v>281</c:v>
                </c:pt>
                <c:pt idx="2130">
                  <c:v>282</c:v>
                </c:pt>
                <c:pt idx="2131">
                  <c:v>279</c:v>
                </c:pt>
                <c:pt idx="2132">
                  <c:v>288</c:v>
                </c:pt>
                <c:pt idx="2133">
                  <c:v>282</c:v>
                </c:pt>
                <c:pt idx="2134">
                  <c:v>283</c:v>
                </c:pt>
                <c:pt idx="2135">
                  <c:v>288</c:v>
                </c:pt>
                <c:pt idx="2136">
                  <c:v>288</c:v>
                </c:pt>
                <c:pt idx="2137">
                  <c:v>277</c:v>
                </c:pt>
                <c:pt idx="2138">
                  <c:v>288</c:v>
                </c:pt>
                <c:pt idx="2139">
                  <c:v>285</c:v>
                </c:pt>
                <c:pt idx="2140">
                  <c:v>286</c:v>
                </c:pt>
                <c:pt idx="2141">
                  <c:v>280</c:v>
                </c:pt>
                <c:pt idx="2142">
                  <c:v>282</c:v>
                </c:pt>
                <c:pt idx="2143">
                  <c:v>285</c:v>
                </c:pt>
                <c:pt idx="2144">
                  <c:v>286</c:v>
                </c:pt>
                <c:pt idx="2145">
                  <c:v>282</c:v>
                </c:pt>
                <c:pt idx="2146">
                  <c:v>283</c:v>
                </c:pt>
                <c:pt idx="2147">
                  <c:v>279</c:v>
                </c:pt>
                <c:pt idx="2148">
                  <c:v>293</c:v>
                </c:pt>
                <c:pt idx="2149">
                  <c:v>293</c:v>
                </c:pt>
                <c:pt idx="2150">
                  <c:v>293</c:v>
                </c:pt>
                <c:pt idx="2151">
                  <c:v>283</c:v>
                </c:pt>
                <c:pt idx="2152">
                  <c:v>281</c:v>
                </c:pt>
                <c:pt idx="2153">
                  <c:v>287</c:v>
                </c:pt>
                <c:pt idx="2154">
                  <c:v>280</c:v>
                </c:pt>
                <c:pt idx="2155">
                  <c:v>282</c:v>
                </c:pt>
                <c:pt idx="2156">
                  <c:v>286</c:v>
                </c:pt>
                <c:pt idx="2157">
                  <c:v>289</c:v>
                </c:pt>
                <c:pt idx="2158">
                  <c:v>287</c:v>
                </c:pt>
                <c:pt idx="2159">
                  <c:v>283</c:v>
                </c:pt>
                <c:pt idx="2160">
                  <c:v>280</c:v>
                </c:pt>
                <c:pt idx="2161">
                  <c:v>288</c:v>
                </c:pt>
                <c:pt idx="2162">
                  <c:v>283</c:v>
                </c:pt>
                <c:pt idx="2163">
                  <c:v>283</c:v>
                </c:pt>
                <c:pt idx="2164">
                  <c:v>288</c:v>
                </c:pt>
                <c:pt idx="2165">
                  <c:v>291</c:v>
                </c:pt>
                <c:pt idx="2166">
                  <c:v>287</c:v>
                </c:pt>
                <c:pt idx="2167">
                  <c:v>280</c:v>
                </c:pt>
                <c:pt idx="2168">
                  <c:v>280</c:v>
                </c:pt>
                <c:pt idx="2169">
                  <c:v>278</c:v>
                </c:pt>
                <c:pt idx="2170">
                  <c:v>284</c:v>
                </c:pt>
                <c:pt idx="2171">
                  <c:v>283</c:v>
                </c:pt>
                <c:pt idx="2172">
                  <c:v>285</c:v>
                </c:pt>
                <c:pt idx="2173">
                  <c:v>286</c:v>
                </c:pt>
                <c:pt idx="2174">
                  <c:v>283</c:v>
                </c:pt>
                <c:pt idx="2175">
                  <c:v>283</c:v>
                </c:pt>
                <c:pt idx="2176">
                  <c:v>283</c:v>
                </c:pt>
                <c:pt idx="2177">
                  <c:v>284</c:v>
                </c:pt>
                <c:pt idx="2178">
                  <c:v>283</c:v>
                </c:pt>
                <c:pt idx="2179">
                  <c:v>284</c:v>
                </c:pt>
                <c:pt idx="2180">
                  <c:v>283</c:v>
                </c:pt>
                <c:pt idx="2181">
                  <c:v>313</c:v>
                </c:pt>
                <c:pt idx="2182">
                  <c:v>313</c:v>
                </c:pt>
                <c:pt idx="2183">
                  <c:v>278</c:v>
                </c:pt>
                <c:pt idx="2184">
                  <c:v>278</c:v>
                </c:pt>
                <c:pt idx="2185">
                  <c:v>278</c:v>
                </c:pt>
                <c:pt idx="2186">
                  <c:v>287</c:v>
                </c:pt>
                <c:pt idx="2187">
                  <c:v>287</c:v>
                </c:pt>
                <c:pt idx="2188">
                  <c:v>284</c:v>
                </c:pt>
                <c:pt idx="2189">
                  <c:v>291</c:v>
                </c:pt>
                <c:pt idx="2190">
                  <c:v>283</c:v>
                </c:pt>
                <c:pt idx="2191">
                  <c:v>288</c:v>
                </c:pt>
                <c:pt idx="2192">
                  <c:v>288</c:v>
                </c:pt>
                <c:pt idx="2193">
                  <c:v>271</c:v>
                </c:pt>
                <c:pt idx="2194">
                  <c:v>286</c:v>
                </c:pt>
                <c:pt idx="2195">
                  <c:v>284</c:v>
                </c:pt>
                <c:pt idx="2196">
                  <c:v>288</c:v>
                </c:pt>
                <c:pt idx="2197">
                  <c:v>287</c:v>
                </c:pt>
                <c:pt idx="2198">
                  <c:v>284</c:v>
                </c:pt>
                <c:pt idx="2199">
                  <c:v>286</c:v>
                </c:pt>
                <c:pt idx="2200">
                  <c:v>285</c:v>
                </c:pt>
                <c:pt idx="2201">
                  <c:v>286</c:v>
                </c:pt>
                <c:pt idx="2202">
                  <c:v>282</c:v>
                </c:pt>
                <c:pt idx="2203">
                  <c:v>281</c:v>
                </c:pt>
                <c:pt idx="2204">
                  <c:v>283</c:v>
                </c:pt>
                <c:pt idx="2205">
                  <c:v>278</c:v>
                </c:pt>
                <c:pt idx="2206">
                  <c:v>284</c:v>
                </c:pt>
                <c:pt idx="2207">
                  <c:v>283</c:v>
                </c:pt>
                <c:pt idx="2208">
                  <c:v>281</c:v>
                </c:pt>
                <c:pt idx="2209">
                  <c:v>281</c:v>
                </c:pt>
                <c:pt idx="2210">
                  <c:v>284</c:v>
                </c:pt>
                <c:pt idx="2211">
                  <c:v>283</c:v>
                </c:pt>
                <c:pt idx="2212">
                  <c:v>284</c:v>
                </c:pt>
                <c:pt idx="2213">
                  <c:v>289</c:v>
                </c:pt>
                <c:pt idx="2214">
                  <c:v>281</c:v>
                </c:pt>
                <c:pt idx="2215">
                  <c:v>288</c:v>
                </c:pt>
                <c:pt idx="2216">
                  <c:v>282</c:v>
                </c:pt>
                <c:pt idx="2217">
                  <c:v>288</c:v>
                </c:pt>
                <c:pt idx="2218">
                  <c:v>283</c:v>
                </c:pt>
                <c:pt idx="2219">
                  <c:v>276</c:v>
                </c:pt>
                <c:pt idx="2220">
                  <c:v>286</c:v>
                </c:pt>
                <c:pt idx="2221">
                  <c:v>290</c:v>
                </c:pt>
                <c:pt idx="2222">
                  <c:v>288</c:v>
                </c:pt>
                <c:pt idx="2223">
                  <c:v>288</c:v>
                </c:pt>
                <c:pt idx="2224">
                  <c:v>284</c:v>
                </c:pt>
                <c:pt idx="2225">
                  <c:v>284</c:v>
                </c:pt>
                <c:pt idx="2226">
                  <c:v>287</c:v>
                </c:pt>
                <c:pt idx="2227">
                  <c:v>284</c:v>
                </c:pt>
                <c:pt idx="2228">
                  <c:v>281</c:v>
                </c:pt>
                <c:pt idx="2229">
                  <c:v>284</c:v>
                </c:pt>
                <c:pt idx="2230">
                  <c:v>282</c:v>
                </c:pt>
                <c:pt idx="2231">
                  <c:v>282</c:v>
                </c:pt>
                <c:pt idx="2232">
                  <c:v>282</c:v>
                </c:pt>
                <c:pt idx="2233">
                  <c:v>290</c:v>
                </c:pt>
                <c:pt idx="2234">
                  <c:v>281</c:v>
                </c:pt>
                <c:pt idx="2235">
                  <c:v>278</c:v>
                </c:pt>
                <c:pt idx="2236">
                  <c:v>281</c:v>
                </c:pt>
                <c:pt idx="2237">
                  <c:v>281</c:v>
                </c:pt>
                <c:pt idx="2238">
                  <c:v>281</c:v>
                </c:pt>
                <c:pt idx="2239">
                  <c:v>277</c:v>
                </c:pt>
                <c:pt idx="2240">
                  <c:v>279</c:v>
                </c:pt>
                <c:pt idx="2241">
                  <c:v>284</c:v>
                </c:pt>
                <c:pt idx="2242">
                  <c:v>290</c:v>
                </c:pt>
                <c:pt idx="2243">
                  <c:v>281</c:v>
                </c:pt>
                <c:pt idx="2244">
                  <c:v>281</c:v>
                </c:pt>
                <c:pt idx="2245">
                  <c:v>281</c:v>
                </c:pt>
                <c:pt idx="2246">
                  <c:v>279</c:v>
                </c:pt>
                <c:pt idx="2247">
                  <c:v>285</c:v>
                </c:pt>
                <c:pt idx="2248">
                  <c:v>282</c:v>
                </c:pt>
                <c:pt idx="2249">
                  <c:v>288</c:v>
                </c:pt>
                <c:pt idx="2250">
                  <c:v>285</c:v>
                </c:pt>
                <c:pt idx="2251">
                  <c:v>283</c:v>
                </c:pt>
                <c:pt idx="2252">
                  <c:v>288</c:v>
                </c:pt>
                <c:pt idx="2253">
                  <c:v>283</c:v>
                </c:pt>
                <c:pt idx="2254">
                  <c:v>283</c:v>
                </c:pt>
                <c:pt idx="2255">
                  <c:v>282</c:v>
                </c:pt>
                <c:pt idx="2256">
                  <c:v>281</c:v>
                </c:pt>
                <c:pt idx="2257">
                  <c:v>289</c:v>
                </c:pt>
                <c:pt idx="2258">
                  <c:v>282</c:v>
                </c:pt>
                <c:pt idx="2259">
                  <c:v>284</c:v>
                </c:pt>
                <c:pt idx="2260">
                  <c:v>289</c:v>
                </c:pt>
                <c:pt idx="2261">
                  <c:v>285</c:v>
                </c:pt>
                <c:pt idx="2262">
                  <c:v>283</c:v>
                </c:pt>
                <c:pt idx="2263">
                  <c:v>282</c:v>
                </c:pt>
                <c:pt idx="2264">
                  <c:v>288</c:v>
                </c:pt>
                <c:pt idx="2265">
                  <c:v>290</c:v>
                </c:pt>
                <c:pt idx="2266">
                  <c:v>285</c:v>
                </c:pt>
                <c:pt idx="2267">
                  <c:v>289</c:v>
                </c:pt>
                <c:pt idx="2268">
                  <c:v>290</c:v>
                </c:pt>
                <c:pt idx="2269">
                  <c:v>275</c:v>
                </c:pt>
                <c:pt idx="2270">
                  <c:v>282</c:v>
                </c:pt>
                <c:pt idx="2271">
                  <c:v>273</c:v>
                </c:pt>
                <c:pt idx="2272">
                  <c:v>285</c:v>
                </c:pt>
                <c:pt idx="2273">
                  <c:v>285</c:v>
                </c:pt>
                <c:pt idx="2274">
                  <c:v>280</c:v>
                </c:pt>
                <c:pt idx="2275">
                  <c:v>273</c:v>
                </c:pt>
                <c:pt idx="2276">
                  <c:v>272</c:v>
                </c:pt>
                <c:pt idx="2277">
                  <c:v>284</c:v>
                </c:pt>
                <c:pt idx="2278">
                  <c:v>287</c:v>
                </c:pt>
                <c:pt idx="2279">
                  <c:v>289</c:v>
                </c:pt>
                <c:pt idx="2280">
                  <c:v>289</c:v>
                </c:pt>
                <c:pt idx="2281">
                  <c:v>278</c:v>
                </c:pt>
                <c:pt idx="2282">
                  <c:v>268</c:v>
                </c:pt>
                <c:pt idx="2283">
                  <c:v>281</c:v>
                </c:pt>
                <c:pt idx="2284">
                  <c:v>286</c:v>
                </c:pt>
                <c:pt idx="2285">
                  <c:v>365</c:v>
                </c:pt>
                <c:pt idx="2286">
                  <c:v>287</c:v>
                </c:pt>
                <c:pt idx="2287">
                  <c:v>287</c:v>
                </c:pt>
                <c:pt idx="2288">
                  <c:v>323</c:v>
                </c:pt>
                <c:pt idx="2289">
                  <c:v>323</c:v>
                </c:pt>
                <c:pt idx="2290">
                  <c:v>280</c:v>
                </c:pt>
                <c:pt idx="2291">
                  <c:v>281</c:v>
                </c:pt>
                <c:pt idx="2292">
                  <c:v>282</c:v>
                </c:pt>
                <c:pt idx="2293">
                  <c:v>275</c:v>
                </c:pt>
                <c:pt idx="2294">
                  <c:v>277</c:v>
                </c:pt>
                <c:pt idx="2295">
                  <c:v>309</c:v>
                </c:pt>
                <c:pt idx="2296">
                  <c:v>271</c:v>
                </c:pt>
                <c:pt idx="2297">
                  <c:v>273</c:v>
                </c:pt>
                <c:pt idx="2298">
                  <c:v>312</c:v>
                </c:pt>
                <c:pt idx="2299">
                  <c:v>313</c:v>
                </c:pt>
                <c:pt idx="2300">
                  <c:v>353</c:v>
                </c:pt>
                <c:pt idx="2301">
                  <c:v>352</c:v>
                </c:pt>
                <c:pt idx="2302">
                  <c:v>315</c:v>
                </c:pt>
                <c:pt idx="2303">
                  <c:v>316</c:v>
                </c:pt>
                <c:pt idx="2304">
                  <c:v>352</c:v>
                </c:pt>
                <c:pt idx="2305">
                  <c:v>352</c:v>
                </c:pt>
                <c:pt idx="2306">
                  <c:v>314</c:v>
                </c:pt>
                <c:pt idx="2307">
                  <c:v>310</c:v>
                </c:pt>
                <c:pt idx="2308">
                  <c:v>308</c:v>
                </c:pt>
                <c:pt idx="2309">
                  <c:v>314</c:v>
                </c:pt>
                <c:pt idx="2310">
                  <c:v>310</c:v>
                </c:pt>
                <c:pt idx="2311">
                  <c:v>310</c:v>
                </c:pt>
                <c:pt idx="2312">
                  <c:v>271</c:v>
                </c:pt>
                <c:pt idx="2313">
                  <c:v>313</c:v>
                </c:pt>
                <c:pt idx="2314">
                  <c:v>278</c:v>
                </c:pt>
                <c:pt idx="2315">
                  <c:v>268</c:v>
                </c:pt>
                <c:pt idx="2316">
                  <c:v>311</c:v>
                </c:pt>
                <c:pt idx="2317">
                  <c:v>267</c:v>
                </c:pt>
                <c:pt idx="2318">
                  <c:v>279</c:v>
                </c:pt>
                <c:pt idx="2319">
                  <c:v>272</c:v>
                </c:pt>
                <c:pt idx="2320">
                  <c:v>269</c:v>
                </c:pt>
                <c:pt idx="2321">
                  <c:v>269</c:v>
                </c:pt>
                <c:pt idx="2322">
                  <c:v>267</c:v>
                </c:pt>
                <c:pt idx="2323">
                  <c:v>274</c:v>
                </c:pt>
                <c:pt idx="2324">
                  <c:v>312</c:v>
                </c:pt>
                <c:pt idx="2325">
                  <c:v>265</c:v>
                </c:pt>
                <c:pt idx="2326">
                  <c:v>313</c:v>
                </c:pt>
                <c:pt idx="2327">
                  <c:v>313</c:v>
                </c:pt>
                <c:pt idx="2328">
                  <c:v>269</c:v>
                </c:pt>
                <c:pt idx="2329">
                  <c:v>315</c:v>
                </c:pt>
                <c:pt idx="2330">
                  <c:v>315</c:v>
                </c:pt>
                <c:pt idx="2331">
                  <c:v>272</c:v>
                </c:pt>
                <c:pt idx="2332">
                  <c:v>313</c:v>
                </c:pt>
                <c:pt idx="2333">
                  <c:v>307</c:v>
                </c:pt>
                <c:pt idx="2334">
                  <c:v>313</c:v>
                </c:pt>
                <c:pt idx="2335">
                  <c:v>309</c:v>
                </c:pt>
                <c:pt idx="2336">
                  <c:v>275</c:v>
                </c:pt>
                <c:pt idx="2337">
                  <c:v>312</c:v>
                </c:pt>
                <c:pt idx="2338">
                  <c:v>273</c:v>
                </c:pt>
                <c:pt idx="2339">
                  <c:v>313</c:v>
                </c:pt>
                <c:pt idx="2340">
                  <c:v>272</c:v>
                </c:pt>
                <c:pt idx="2341">
                  <c:v>275</c:v>
                </c:pt>
                <c:pt idx="2342">
                  <c:v>309</c:v>
                </c:pt>
                <c:pt idx="2343">
                  <c:v>309</c:v>
                </c:pt>
                <c:pt idx="2344">
                  <c:v>311</c:v>
                </c:pt>
                <c:pt idx="2345">
                  <c:v>313</c:v>
                </c:pt>
                <c:pt idx="2346">
                  <c:v>313</c:v>
                </c:pt>
                <c:pt idx="2347">
                  <c:v>313</c:v>
                </c:pt>
                <c:pt idx="2348">
                  <c:v>313</c:v>
                </c:pt>
                <c:pt idx="2349">
                  <c:v>273</c:v>
                </c:pt>
                <c:pt idx="2350">
                  <c:v>275</c:v>
                </c:pt>
                <c:pt idx="2351">
                  <c:v>311</c:v>
                </c:pt>
                <c:pt idx="2352">
                  <c:v>276</c:v>
                </c:pt>
                <c:pt idx="2353">
                  <c:v>276</c:v>
                </c:pt>
                <c:pt idx="2354">
                  <c:v>313</c:v>
                </c:pt>
                <c:pt idx="2355">
                  <c:v>302</c:v>
                </c:pt>
                <c:pt idx="2356">
                  <c:v>306</c:v>
                </c:pt>
                <c:pt idx="2357">
                  <c:v>269</c:v>
                </c:pt>
                <c:pt idx="2358">
                  <c:v>273</c:v>
                </c:pt>
                <c:pt idx="2359">
                  <c:v>303</c:v>
                </c:pt>
                <c:pt idx="2360">
                  <c:v>267</c:v>
                </c:pt>
                <c:pt idx="2361">
                  <c:v>312</c:v>
                </c:pt>
                <c:pt idx="2362">
                  <c:v>273</c:v>
                </c:pt>
                <c:pt idx="2363">
                  <c:v>273</c:v>
                </c:pt>
                <c:pt idx="2364">
                  <c:v>303</c:v>
                </c:pt>
                <c:pt idx="2365">
                  <c:v>307</c:v>
                </c:pt>
                <c:pt idx="2366">
                  <c:v>309</c:v>
                </c:pt>
                <c:pt idx="2367">
                  <c:v>308</c:v>
                </c:pt>
                <c:pt idx="2368">
                  <c:v>313</c:v>
                </c:pt>
                <c:pt idx="2369">
                  <c:v>311</c:v>
                </c:pt>
                <c:pt idx="2370">
                  <c:v>270</c:v>
                </c:pt>
                <c:pt idx="2371">
                  <c:v>313</c:v>
                </c:pt>
                <c:pt idx="2372">
                  <c:v>307</c:v>
                </c:pt>
                <c:pt idx="2373">
                  <c:v>311</c:v>
                </c:pt>
                <c:pt idx="2374">
                  <c:v>306</c:v>
                </c:pt>
                <c:pt idx="2375">
                  <c:v>307</c:v>
                </c:pt>
                <c:pt idx="2376">
                  <c:v>313</c:v>
                </c:pt>
                <c:pt idx="2377">
                  <c:v>309</c:v>
                </c:pt>
                <c:pt idx="2378">
                  <c:v>312</c:v>
                </c:pt>
                <c:pt idx="2379">
                  <c:v>313</c:v>
                </c:pt>
                <c:pt idx="2380">
                  <c:v>304</c:v>
                </c:pt>
                <c:pt idx="2381">
                  <c:v>313</c:v>
                </c:pt>
                <c:pt idx="2382">
                  <c:v>313</c:v>
                </c:pt>
                <c:pt idx="2383">
                  <c:v>306</c:v>
                </c:pt>
                <c:pt idx="2384">
                  <c:v>313</c:v>
                </c:pt>
                <c:pt idx="2385">
                  <c:v>308</c:v>
                </c:pt>
                <c:pt idx="2386">
                  <c:v>311</c:v>
                </c:pt>
                <c:pt idx="2387">
                  <c:v>312</c:v>
                </c:pt>
                <c:pt idx="2388">
                  <c:v>312</c:v>
                </c:pt>
                <c:pt idx="2389">
                  <c:v>270</c:v>
                </c:pt>
                <c:pt idx="2390">
                  <c:v>312</c:v>
                </c:pt>
                <c:pt idx="2391">
                  <c:v>313</c:v>
                </c:pt>
                <c:pt idx="2392">
                  <c:v>308</c:v>
                </c:pt>
                <c:pt idx="2393">
                  <c:v>310</c:v>
                </c:pt>
                <c:pt idx="2394">
                  <c:v>271</c:v>
                </c:pt>
                <c:pt idx="2395">
                  <c:v>311</c:v>
                </c:pt>
                <c:pt idx="2396">
                  <c:v>309</c:v>
                </c:pt>
                <c:pt idx="2397">
                  <c:v>360</c:v>
                </c:pt>
                <c:pt idx="2398">
                  <c:v>314</c:v>
                </c:pt>
                <c:pt idx="2399">
                  <c:v>315</c:v>
                </c:pt>
                <c:pt idx="2400">
                  <c:v>309</c:v>
                </c:pt>
                <c:pt idx="2401">
                  <c:v>312</c:v>
                </c:pt>
                <c:pt idx="2402">
                  <c:v>305</c:v>
                </c:pt>
                <c:pt idx="2403">
                  <c:v>274</c:v>
                </c:pt>
                <c:pt idx="2404">
                  <c:v>312</c:v>
                </c:pt>
                <c:pt idx="2405">
                  <c:v>307</c:v>
                </c:pt>
                <c:pt idx="2406">
                  <c:v>305</c:v>
                </c:pt>
                <c:pt idx="2407">
                  <c:v>315</c:v>
                </c:pt>
                <c:pt idx="2408">
                  <c:v>279</c:v>
                </c:pt>
                <c:pt idx="2409">
                  <c:v>315</c:v>
                </c:pt>
                <c:pt idx="2410">
                  <c:v>315</c:v>
                </c:pt>
                <c:pt idx="2411">
                  <c:v>270</c:v>
                </c:pt>
                <c:pt idx="2412">
                  <c:v>314</c:v>
                </c:pt>
                <c:pt idx="2413">
                  <c:v>273</c:v>
                </c:pt>
                <c:pt idx="2414">
                  <c:v>276</c:v>
                </c:pt>
                <c:pt idx="2415">
                  <c:v>313</c:v>
                </c:pt>
                <c:pt idx="2416">
                  <c:v>313</c:v>
                </c:pt>
                <c:pt idx="2417">
                  <c:v>314</c:v>
                </c:pt>
                <c:pt idx="2418">
                  <c:v>308</c:v>
                </c:pt>
                <c:pt idx="2419">
                  <c:v>314</c:v>
                </c:pt>
                <c:pt idx="2420">
                  <c:v>314</c:v>
                </c:pt>
                <c:pt idx="2421">
                  <c:v>315</c:v>
                </c:pt>
                <c:pt idx="2422">
                  <c:v>311</c:v>
                </c:pt>
                <c:pt idx="2423">
                  <c:v>312</c:v>
                </c:pt>
                <c:pt idx="2424">
                  <c:v>268</c:v>
                </c:pt>
                <c:pt idx="2425">
                  <c:v>311</c:v>
                </c:pt>
                <c:pt idx="2426">
                  <c:v>313</c:v>
                </c:pt>
                <c:pt idx="2427">
                  <c:v>310</c:v>
                </c:pt>
                <c:pt idx="2428">
                  <c:v>307</c:v>
                </c:pt>
                <c:pt idx="2429">
                  <c:v>311</c:v>
                </c:pt>
                <c:pt idx="2430">
                  <c:v>310</c:v>
                </c:pt>
                <c:pt idx="2431">
                  <c:v>307</c:v>
                </c:pt>
                <c:pt idx="2432">
                  <c:v>313</c:v>
                </c:pt>
                <c:pt idx="2433">
                  <c:v>311</c:v>
                </c:pt>
                <c:pt idx="2434">
                  <c:v>311</c:v>
                </c:pt>
                <c:pt idx="2435">
                  <c:v>313</c:v>
                </c:pt>
                <c:pt idx="2436">
                  <c:v>309</c:v>
                </c:pt>
                <c:pt idx="2437">
                  <c:v>312</c:v>
                </c:pt>
                <c:pt idx="2438">
                  <c:v>310</c:v>
                </c:pt>
                <c:pt idx="2439">
                  <c:v>360</c:v>
                </c:pt>
                <c:pt idx="2440">
                  <c:v>308</c:v>
                </c:pt>
                <c:pt idx="2441">
                  <c:v>307</c:v>
                </c:pt>
                <c:pt idx="2442">
                  <c:v>312</c:v>
                </c:pt>
                <c:pt idx="2443">
                  <c:v>308</c:v>
                </c:pt>
                <c:pt idx="2444">
                  <c:v>306</c:v>
                </c:pt>
                <c:pt idx="2445">
                  <c:v>306</c:v>
                </c:pt>
                <c:pt idx="2446">
                  <c:v>310</c:v>
                </c:pt>
                <c:pt idx="2447">
                  <c:v>359</c:v>
                </c:pt>
                <c:pt idx="2448">
                  <c:v>316</c:v>
                </c:pt>
                <c:pt idx="2449">
                  <c:v>310</c:v>
                </c:pt>
                <c:pt idx="2450">
                  <c:v>313</c:v>
                </c:pt>
                <c:pt idx="2451">
                  <c:v>312</c:v>
                </c:pt>
                <c:pt idx="2452">
                  <c:v>312</c:v>
                </c:pt>
                <c:pt idx="2453">
                  <c:v>315</c:v>
                </c:pt>
                <c:pt idx="2454">
                  <c:v>315</c:v>
                </c:pt>
                <c:pt idx="2455">
                  <c:v>313</c:v>
                </c:pt>
                <c:pt idx="2456">
                  <c:v>315</c:v>
                </c:pt>
                <c:pt idx="2457">
                  <c:v>315</c:v>
                </c:pt>
                <c:pt idx="2458">
                  <c:v>315</c:v>
                </c:pt>
                <c:pt idx="2459">
                  <c:v>316</c:v>
                </c:pt>
                <c:pt idx="2460">
                  <c:v>321</c:v>
                </c:pt>
                <c:pt idx="2461">
                  <c:v>318</c:v>
                </c:pt>
                <c:pt idx="2462">
                  <c:v>318</c:v>
                </c:pt>
                <c:pt idx="2463">
                  <c:v>315</c:v>
                </c:pt>
                <c:pt idx="2464">
                  <c:v>316</c:v>
                </c:pt>
                <c:pt idx="2465">
                  <c:v>314</c:v>
                </c:pt>
                <c:pt idx="2466">
                  <c:v>317</c:v>
                </c:pt>
                <c:pt idx="2467">
                  <c:v>315</c:v>
                </c:pt>
                <c:pt idx="2468">
                  <c:v>358</c:v>
                </c:pt>
                <c:pt idx="2469">
                  <c:v>354</c:v>
                </c:pt>
                <c:pt idx="2470">
                  <c:v>315</c:v>
                </c:pt>
                <c:pt idx="2471">
                  <c:v>313</c:v>
                </c:pt>
                <c:pt idx="2472">
                  <c:v>318</c:v>
                </c:pt>
                <c:pt idx="2473">
                  <c:v>364</c:v>
                </c:pt>
                <c:pt idx="2474">
                  <c:v>361</c:v>
                </c:pt>
                <c:pt idx="2475">
                  <c:v>356</c:v>
                </c:pt>
                <c:pt idx="2476">
                  <c:v>357</c:v>
                </c:pt>
                <c:pt idx="2477">
                  <c:v>310</c:v>
                </c:pt>
                <c:pt idx="2478">
                  <c:v>314</c:v>
                </c:pt>
                <c:pt idx="2479">
                  <c:v>357</c:v>
                </c:pt>
                <c:pt idx="2480">
                  <c:v>312</c:v>
                </c:pt>
                <c:pt idx="2481">
                  <c:v>316</c:v>
                </c:pt>
                <c:pt idx="2482">
                  <c:v>312</c:v>
                </c:pt>
                <c:pt idx="2483">
                  <c:v>360</c:v>
                </c:pt>
                <c:pt idx="2484">
                  <c:v>315</c:v>
                </c:pt>
                <c:pt idx="2485">
                  <c:v>313</c:v>
                </c:pt>
                <c:pt idx="2486">
                  <c:v>316</c:v>
                </c:pt>
                <c:pt idx="2487">
                  <c:v>315</c:v>
                </c:pt>
                <c:pt idx="2488">
                  <c:v>316</c:v>
                </c:pt>
                <c:pt idx="2489">
                  <c:v>317</c:v>
                </c:pt>
                <c:pt idx="2490">
                  <c:v>316</c:v>
                </c:pt>
                <c:pt idx="2491">
                  <c:v>316</c:v>
                </c:pt>
                <c:pt idx="2492">
                  <c:v>320</c:v>
                </c:pt>
                <c:pt idx="2493">
                  <c:v>283</c:v>
                </c:pt>
                <c:pt idx="2494">
                  <c:v>316</c:v>
                </c:pt>
                <c:pt idx="2495">
                  <c:v>316</c:v>
                </c:pt>
                <c:pt idx="2496">
                  <c:v>321</c:v>
                </c:pt>
                <c:pt idx="2497">
                  <c:v>312</c:v>
                </c:pt>
                <c:pt idx="2498">
                  <c:v>319</c:v>
                </c:pt>
                <c:pt idx="2499">
                  <c:v>322</c:v>
                </c:pt>
                <c:pt idx="2500">
                  <c:v>317</c:v>
                </c:pt>
                <c:pt idx="2501">
                  <c:v>313</c:v>
                </c:pt>
                <c:pt idx="2502">
                  <c:v>280</c:v>
                </c:pt>
                <c:pt idx="2503">
                  <c:v>277</c:v>
                </c:pt>
                <c:pt idx="2504">
                  <c:v>318</c:v>
                </c:pt>
                <c:pt idx="2505">
                  <c:v>315</c:v>
                </c:pt>
                <c:pt idx="2506">
                  <c:v>316</c:v>
                </c:pt>
                <c:pt idx="2507">
                  <c:v>316</c:v>
                </c:pt>
                <c:pt idx="2508">
                  <c:v>320</c:v>
                </c:pt>
                <c:pt idx="2509">
                  <c:v>324</c:v>
                </c:pt>
                <c:pt idx="2510">
                  <c:v>320</c:v>
                </c:pt>
                <c:pt idx="2511">
                  <c:v>317</c:v>
                </c:pt>
                <c:pt idx="2512">
                  <c:v>314</c:v>
                </c:pt>
                <c:pt idx="2513">
                  <c:v>311</c:v>
                </c:pt>
                <c:pt idx="2514">
                  <c:v>318</c:v>
                </c:pt>
                <c:pt idx="2515">
                  <c:v>318</c:v>
                </c:pt>
                <c:pt idx="2516">
                  <c:v>313</c:v>
                </c:pt>
                <c:pt idx="2517">
                  <c:v>317</c:v>
                </c:pt>
                <c:pt idx="2518">
                  <c:v>317</c:v>
                </c:pt>
                <c:pt idx="2519">
                  <c:v>319</c:v>
                </c:pt>
                <c:pt idx="2520">
                  <c:v>281</c:v>
                </c:pt>
                <c:pt idx="2521">
                  <c:v>318</c:v>
                </c:pt>
                <c:pt idx="2522">
                  <c:v>315</c:v>
                </c:pt>
                <c:pt idx="2523">
                  <c:v>315</c:v>
                </c:pt>
                <c:pt idx="2524">
                  <c:v>312</c:v>
                </c:pt>
                <c:pt idx="2525">
                  <c:v>309</c:v>
                </c:pt>
                <c:pt idx="2526">
                  <c:v>312</c:v>
                </c:pt>
                <c:pt idx="2527">
                  <c:v>317</c:v>
                </c:pt>
                <c:pt idx="2528">
                  <c:v>307</c:v>
                </c:pt>
                <c:pt idx="2529">
                  <c:v>313</c:v>
                </c:pt>
                <c:pt idx="2530">
                  <c:v>313</c:v>
                </c:pt>
                <c:pt idx="2531">
                  <c:v>307</c:v>
                </c:pt>
                <c:pt idx="2532">
                  <c:v>267</c:v>
                </c:pt>
                <c:pt idx="2533">
                  <c:v>273</c:v>
                </c:pt>
                <c:pt idx="2534">
                  <c:v>312</c:v>
                </c:pt>
                <c:pt idx="2535">
                  <c:v>313</c:v>
                </c:pt>
                <c:pt idx="2536">
                  <c:v>307</c:v>
                </c:pt>
                <c:pt idx="2537">
                  <c:v>309</c:v>
                </c:pt>
                <c:pt idx="2538">
                  <c:v>314</c:v>
                </c:pt>
                <c:pt idx="2539">
                  <c:v>316</c:v>
                </c:pt>
                <c:pt idx="2540">
                  <c:v>314</c:v>
                </c:pt>
                <c:pt idx="2541">
                  <c:v>313</c:v>
                </c:pt>
                <c:pt idx="2542">
                  <c:v>273</c:v>
                </c:pt>
                <c:pt idx="2543">
                  <c:v>306</c:v>
                </c:pt>
                <c:pt idx="2544">
                  <c:v>316</c:v>
                </c:pt>
                <c:pt idx="2545">
                  <c:v>311</c:v>
                </c:pt>
                <c:pt idx="2546">
                  <c:v>315</c:v>
                </c:pt>
                <c:pt idx="2547">
                  <c:v>310</c:v>
                </c:pt>
                <c:pt idx="2548">
                  <c:v>316</c:v>
                </c:pt>
                <c:pt idx="2549">
                  <c:v>278</c:v>
                </c:pt>
                <c:pt idx="2550">
                  <c:v>314</c:v>
                </c:pt>
                <c:pt idx="2551">
                  <c:v>315</c:v>
                </c:pt>
                <c:pt idx="2552">
                  <c:v>313</c:v>
                </c:pt>
                <c:pt idx="2553">
                  <c:v>312</c:v>
                </c:pt>
                <c:pt idx="2554">
                  <c:v>310</c:v>
                </c:pt>
                <c:pt idx="2555">
                  <c:v>315</c:v>
                </c:pt>
                <c:pt idx="2556">
                  <c:v>313</c:v>
                </c:pt>
                <c:pt idx="2557">
                  <c:v>314</c:v>
                </c:pt>
                <c:pt idx="2558">
                  <c:v>316</c:v>
                </c:pt>
                <c:pt idx="2559">
                  <c:v>312</c:v>
                </c:pt>
                <c:pt idx="2560">
                  <c:v>312</c:v>
                </c:pt>
                <c:pt idx="2561">
                  <c:v>313</c:v>
                </c:pt>
                <c:pt idx="2562">
                  <c:v>322</c:v>
                </c:pt>
                <c:pt idx="2563">
                  <c:v>279</c:v>
                </c:pt>
                <c:pt idx="2564">
                  <c:v>320</c:v>
                </c:pt>
                <c:pt idx="2565">
                  <c:v>276</c:v>
                </c:pt>
                <c:pt idx="2566">
                  <c:v>315</c:v>
                </c:pt>
                <c:pt idx="2567">
                  <c:v>321</c:v>
                </c:pt>
                <c:pt idx="2568">
                  <c:v>321</c:v>
                </c:pt>
                <c:pt idx="2569">
                  <c:v>312</c:v>
                </c:pt>
                <c:pt idx="2570">
                  <c:v>281</c:v>
                </c:pt>
                <c:pt idx="2571">
                  <c:v>311</c:v>
                </c:pt>
                <c:pt idx="2572">
                  <c:v>312</c:v>
                </c:pt>
                <c:pt idx="2573">
                  <c:v>312</c:v>
                </c:pt>
                <c:pt idx="2574">
                  <c:v>273</c:v>
                </c:pt>
                <c:pt idx="2575">
                  <c:v>315</c:v>
                </c:pt>
                <c:pt idx="2576">
                  <c:v>275</c:v>
                </c:pt>
                <c:pt idx="2577">
                  <c:v>311</c:v>
                </c:pt>
                <c:pt idx="2578">
                  <c:v>273</c:v>
                </c:pt>
                <c:pt idx="2579">
                  <c:v>314</c:v>
                </c:pt>
                <c:pt idx="2580">
                  <c:v>315</c:v>
                </c:pt>
                <c:pt idx="2581">
                  <c:v>322</c:v>
                </c:pt>
                <c:pt idx="2582">
                  <c:v>282</c:v>
                </c:pt>
                <c:pt idx="2583">
                  <c:v>319</c:v>
                </c:pt>
                <c:pt idx="2584">
                  <c:v>280</c:v>
                </c:pt>
                <c:pt idx="2585">
                  <c:v>315</c:v>
                </c:pt>
                <c:pt idx="2586">
                  <c:v>314</c:v>
                </c:pt>
                <c:pt idx="2587">
                  <c:v>272</c:v>
                </c:pt>
                <c:pt idx="2588">
                  <c:v>281</c:v>
                </c:pt>
                <c:pt idx="2589">
                  <c:v>273</c:v>
                </c:pt>
                <c:pt idx="2590">
                  <c:v>276</c:v>
                </c:pt>
                <c:pt idx="2591">
                  <c:v>278</c:v>
                </c:pt>
                <c:pt idx="2592">
                  <c:v>280</c:v>
                </c:pt>
                <c:pt idx="2593">
                  <c:v>278</c:v>
                </c:pt>
                <c:pt idx="2594">
                  <c:v>278</c:v>
                </c:pt>
                <c:pt idx="2595">
                  <c:v>276</c:v>
                </c:pt>
                <c:pt idx="2596">
                  <c:v>321</c:v>
                </c:pt>
                <c:pt idx="2597">
                  <c:v>315</c:v>
                </c:pt>
                <c:pt idx="2598">
                  <c:v>317</c:v>
                </c:pt>
                <c:pt idx="2599">
                  <c:v>274</c:v>
                </c:pt>
                <c:pt idx="2600">
                  <c:v>274</c:v>
                </c:pt>
                <c:pt idx="2601">
                  <c:v>320</c:v>
                </c:pt>
                <c:pt idx="2602">
                  <c:v>314</c:v>
                </c:pt>
                <c:pt idx="2603">
                  <c:v>273</c:v>
                </c:pt>
                <c:pt idx="2604">
                  <c:v>316</c:v>
                </c:pt>
                <c:pt idx="2605">
                  <c:v>315</c:v>
                </c:pt>
                <c:pt idx="2606">
                  <c:v>275</c:v>
                </c:pt>
                <c:pt idx="2607">
                  <c:v>275</c:v>
                </c:pt>
                <c:pt idx="2608">
                  <c:v>317</c:v>
                </c:pt>
                <c:pt idx="2609">
                  <c:v>308</c:v>
                </c:pt>
                <c:pt idx="2610">
                  <c:v>308</c:v>
                </c:pt>
                <c:pt idx="2611">
                  <c:v>308</c:v>
                </c:pt>
                <c:pt idx="2612">
                  <c:v>312</c:v>
                </c:pt>
                <c:pt idx="2613">
                  <c:v>272</c:v>
                </c:pt>
                <c:pt idx="2614">
                  <c:v>280</c:v>
                </c:pt>
                <c:pt idx="2615">
                  <c:v>278</c:v>
                </c:pt>
                <c:pt idx="2616">
                  <c:v>307</c:v>
                </c:pt>
                <c:pt idx="2617">
                  <c:v>312</c:v>
                </c:pt>
                <c:pt idx="2618">
                  <c:v>316</c:v>
                </c:pt>
                <c:pt idx="2619">
                  <c:v>306</c:v>
                </c:pt>
                <c:pt idx="2620">
                  <c:v>269</c:v>
                </c:pt>
                <c:pt idx="2621">
                  <c:v>272</c:v>
                </c:pt>
                <c:pt idx="2622">
                  <c:v>310</c:v>
                </c:pt>
                <c:pt idx="2623">
                  <c:v>317</c:v>
                </c:pt>
                <c:pt idx="2624">
                  <c:v>276</c:v>
                </c:pt>
                <c:pt idx="2625">
                  <c:v>276</c:v>
                </c:pt>
                <c:pt idx="2626">
                  <c:v>317</c:v>
                </c:pt>
                <c:pt idx="2627">
                  <c:v>319</c:v>
                </c:pt>
                <c:pt idx="2628">
                  <c:v>321</c:v>
                </c:pt>
                <c:pt idx="2629">
                  <c:v>283</c:v>
                </c:pt>
                <c:pt idx="2630">
                  <c:v>286</c:v>
                </c:pt>
                <c:pt idx="2631">
                  <c:v>289</c:v>
                </c:pt>
                <c:pt idx="2632">
                  <c:v>288</c:v>
                </c:pt>
                <c:pt idx="2633">
                  <c:v>294</c:v>
                </c:pt>
                <c:pt idx="2634">
                  <c:v>294</c:v>
                </c:pt>
                <c:pt idx="2635">
                  <c:v>294</c:v>
                </c:pt>
                <c:pt idx="2636">
                  <c:v>297</c:v>
                </c:pt>
                <c:pt idx="2637">
                  <c:v>296</c:v>
                </c:pt>
                <c:pt idx="2638">
                  <c:v>293</c:v>
                </c:pt>
                <c:pt idx="2639">
                  <c:v>293</c:v>
                </c:pt>
                <c:pt idx="2640">
                  <c:v>293</c:v>
                </c:pt>
                <c:pt idx="2641">
                  <c:v>293</c:v>
                </c:pt>
                <c:pt idx="2642">
                  <c:v>296</c:v>
                </c:pt>
                <c:pt idx="2643">
                  <c:v>291</c:v>
                </c:pt>
                <c:pt idx="2644">
                  <c:v>287</c:v>
                </c:pt>
                <c:pt idx="2645">
                  <c:v>292</c:v>
                </c:pt>
                <c:pt idx="2646">
                  <c:v>289</c:v>
                </c:pt>
                <c:pt idx="2647">
                  <c:v>287</c:v>
                </c:pt>
                <c:pt idx="2648">
                  <c:v>283</c:v>
                </c:pt>
                <c:pt idx="2649">
                  <c:v>289</c:v>
                </c:pt>
                <c:pt idx="2650">
                  <c:v>287</c:v>
                </c:pt>
                <c:pt idx="2651">
                  <c:v>286</c:v>
                </c:pt>
                <c:pt idx="2652">
                  <c:v>284</c:v>
                </c:pt>
                <c:pt idx="2653">
                  <c:v>287</c:v>
                </c:pt>
                <c:pt idx="2654">
                  <c:v>285</c:v>
                </c:pt>
                <c:pt idx="2655">
                  <c:v>287</c:v>
                </c:pt>
                <c:pt idx="2656">
                  <c:v>286</c:v>
                </c:pt>
                <c:pt idx="2657">
                  <c:v>290</c:v>
                </c:pt>
                <c:pt idx="2658">
                  <c:v>286</c:v>
                </c:pt>
                <c:pt idx="2659">
                  <c:v>288</c:v>
                </c:pt>
                <c:pt idx="2660">
                  <c:v>289</c:v>
                </c:pt>
                <c:pt idx="2661">
                  <c:v>285</c:v>
                </c:pt>
                <c:pt idx="2662">
                  <c:v>287</c:v>
                </c:pt>
                <c:pt idx="2663">
                  <c:v>286</c:v>
                </c:pt>
                <c:pt idx="2664">
                  <c:v>295</c:v>
                </c:pt>
                <c:pt idx="2665">
                  <c:v>285</c:v>
                </c:pt>
                <c:pt idx="2666">
                  <c:v>287</c:v>
                </c:pt>
                <c:pt idx="2667">
                  <c:v>289</c:v>
                </c:pt>
                <c:pt idx="2668">
                  <c:v>289</c:v>
                </c:pt>
                <c:pt idx="2669">
                  <c:v>287</c:v>
                </c:pt>
                <c:pt idx="2670">
                  <c:v>288</c:v>
                </c:pt>
                <c:pt idx="2671">
                  <c:v>287</c:v>
                </c:pt>
                <c:pt idx="2672">
                  <c:v>282</c:v>
                </c:pt>
                <c:pt idx="2673">
                  <c:v>281</c:v>
                </c:pt>
                <c:pt idx="2674">
                  <c:v>286</c:v>
                </c:pt>
                <c:pt idx="2675">
                  <c:v>287</c:v>
                </c:pt>
                <c:pt idx="2676">
                  <c:v>287</c:v>
                </c:pt>
                <c:pt idx="2677">
                  <c:v>290</c:v>
                </c:pt>
                <c:pt idx="2678">
                  <c:v>288</c:v>
                </c:pt>
                <c:pt idx="2679">
                  <c:v>289</c:v>
                </c:pt>
                <c:pt idx="2680">
                  <c:v>287</c:v>
                </c:pt>
                <c:pt idx="2681">
                  <c:v>286</c:v>
                </c:pt>
                <c:pt idx="2682">
                  <c:v>289</c:v>
                </c:pt>
                <c:pt idx="2683">
                  <c:v>287</c:v>
                </c:pt>
                <c:pt idx="2684">
                  <c:v>289</c:v>
                </c:pt>
                <c:pt idx="2685">
                  <c:v>288</c:v>
                </c:pt>
                <c:pt idx="2686">
                  <c:v>291</c:v>
                </c:pt>
                <c:pt idx="2687">
                  <c:v>288</c:v>
                </c:pt>
                <c:pt idx="2688">
                  <c:v>286</c:v>
                </c:pt>
                <c:pt idx="2689">
                  <c:v>288</c:v>
                </c:pt>
                <c:pt idx="2690">
                  <c:v>291</c:v>
                </c:pt>
                <c:pt idx="2691">
                  <c:v>289</c:v>
                </c:pt>
                <c:pt idx="2692">
                  <c:v>289</c:v>
                </c:pt>
                <c:pt idx="2693">
                  <c:v>288</c:v>
                </c:pt>
                <c:pt idx="2694">
                  <c:v>287</c:v>
                </c:pt>
                <c:pt idx="2695">
                  <c:v>287</c:v>
                </c:pt>
                <c:pt idx="2696">
                  <c:v>284</c:v>
                </c:pt>
                <c:pt idx="2697">
                  <c:v>282</c:v>
                </c:pt>
                <c:pt idx="2698">
                  <c:v>286</c:v>
                </c:pt>
                <c:pt idx="2699">
                  <c:v>288</c:v>
                </c:pt>
                <c:pt idx="2700">
                  <c:v>289</c:v>
                </c:pt>
                <c:pt idx="2701">
                  <c:v>290</c:v>
                </c:pt>
                <c:pt idx="2702">
                  <c:v>288</c:v>
                </c:pt>
                <c:pt idx="2703">
                  <c:v>288</c:v>
                </c:pt>
                <c:pt idx="2704">
                  <c:v>288</c:v>
                </c:pt>
                <c:pt idx="2705">
                  <c:v>288</c:v>
                </c:pt>
                <c:pt idx="2706">
                  <c:v>286</c:v>
                </c:pt>
                <c:pt idx="2707">
                  <c:v>287</c:v>
                </c:pt>
                <c:pt idx="2708">
                  <c:v>289</c:v>
                </c:pt>
                <c:pt idx="2709">
                  <c:v>290</c:v>
                </c:pt>
                <c:pt idx="2710">
                  <c:v>290</c:v>
                </c:pt>
                <c:pt idx="2711">
                  <c:v>286</c:v>
                </c:pt>
                <c:pt idx="2712">
                  <c:v>286</c:v>
                </c:pt>
                <c:pt idx="2713">
                  <c:v>286</c:v>
                </c:pt>
                <c:pt idx="2714">
                  <c:v>287</c:v>
                </c:pt>
                <c:pt idx="2715">
                  <c:v>287</c:v>
                </c:pt>
                <c:pt idx="2716">
                  <c:v>291</c:v>
                </c:pt>
                <c:pt idx="2717">
                  <c:v>287</c:v>
                </c:pt>
                <c:pt idx="2718">
                  <c:v>288</c:v>
                </c:pt>
                <c:pt idx="2719">
                  <c:v>281</c:v>
                </c:pt>
                <c:pt idx="2720">
                  <c:v>283</c:v>
                </c:pt>
                <c:pt idx="2721">
                  <c:v>288</c:v>
                </c:pt>
                <c:pt idx="2722">
                  <c:v>286</c:v>
                </c:pt>
                <c:pt idx="2723">
                  <c:v>282</c:v>
                </c:pt>
                <c:pt idx="2724">
                  <c:v>286</c:v>
                </c:pt>
                <c:pt idx="2725">
                  <c:v>284</c:v>
                </c:pt>
                <c:pt idx="2726">
                  <c:v>284</c:v>
                </c:pt>
                <c:pt idx="2727">
                  <c:v>282</c:v>
                </c:pt>
                <c:pt idx="2728">
                  <c:v>284</c:v>
                </c:pt>
                <c:pt idx="2729">
                  <c:v>290</c:v>
                </c:pt>
                <c:pt idx="2730">
                  <c:v>283</c:v>
                </c:pt>
                <c:pt idx="2731">
                  <c:v>281</c:v>
                </c:pt>
                <c:pt idx="2732">
                  <c:v>284</c:v>
                </c:pt>
                <c:pt idx="2733">
                  <c:v>283</c:v>
                </c:pt>
                <c:pt idx="2734">
                  <c:v>289</c:v>
                </c:pt>
                <c:pt idx="2735">
                  <c:v>294</c:v>
                </c:pt>
                <c:pt idx="2736">
                  <c:v>295</c:v>
                </c:pt>
                <c:pt idx="2737">
                  <c:v>291</c:v>
                </c:pt>
                <c:pt idx="2738">
                  <c:v>290</c:v>
                </c:pt>
                <c:pt idx="2739">
                  <c:v>290</c:v>
                </c:pt>
                <c:pt idx="2740">
                  <c:v>288</c:v>
                </c:pt>
                <c:pt idx="2741">
                  <c:v>333</c:v>
                </c:pt>
                <c:pt idx="2742">
                  <c:v>362</c:v>
                </c:pt>
                <c:pt idx="2743">
                  <c:v>320</c:v>
                </c:pt>
                <c:pt idx="2744">
                  <c:v>317</c:v>
                </c:pt>
                <c:pt idx="2745">
                  <c:v>367</c:v>
                </c:pt>
                <c:pt idx="2746">
                  <c:v>322</c:v>
                </c:pt>
                <c:pt idx="2747">
                  <c:v>315</c:v>
                </c:pt>
                <c:pt idx="2748">
                  <c:v>316</c:v>
                </c:pt>
                <c:pt idx="2749">
                  <c:v>315</c:v>
                </c:pt>
                <c:pt idx="2750">
                  <c:v>288</c:v>
                </c:pt>
                <c:pt idx="2751">
                  <c:v>285</c:v>
                </c:pt>
                <c:pt idx="2752">
                  <c:v>289</c:v>
                </c:pt>
                <c:pt idx="2753">
                  <c:v>283</c:v>
                </c:pt>
                <c:pt idx="2754">
                  <c:v>284</c:v>
                </c:pt>
                <c:pt idx="2755">
                  <c:v>279</c:v>
                </c:pt>
                <c:pt idx="2756">
                  <c:v>281</c:v>
                </c:pt>
                <c:pt idx="2757">
                  <c:v>281</c:v>
                </c:pt>
                <c:pt idx="2758">
                  <c:v>273</c:v>
                </c:pt>
                <c:pt idx="2759">
                  <c:v>274</c:v>
                </c:pt>
                <c:pt idx="2760">
                  <c:v>277</c:v>
                </c:pt>
                <c:pt idx="2761">
                  <c:v>270</c:v>
                </c:pt>
                <c:pt idx="2762">
                  <c:v>278</c:v>
                </c:pt>
                <c:pt idx="2763">
                  <c:v>278</c:v>
                </c:pt>
                <c:pt idx="2764">
                  <c:v>322</c:v>
                </c:pt>
                <c:pt idx="2765">
                  <c:v>284</c:v>
                </c:pt>
                <c:pt idx="2766">
                  <c:v>280</c:v>
                </c:pt>
                <c:pt idx="2767">
                  <c:v>284</c:v>
                </c:pt>
                <c:pt idx="2768">
                  <c:v>284</c:v>
                </c:pt>
                <c:pt idx="2769">
                  <c:v>288</c:v>
                </c:pt>
                <c:pt idx="2770">
                  <c:v>284</c:v>
                </c:pt>
                <c:pt idx="2771">
                  <c:v>284</c:v>
                </c:pt>
                <c:pt idx="2772">
                  <c:v>286</c:v>
                </c:pt>
                <c:pt idx="2773">
                  <c:v>282</c:v>
                </c:pt>
                <c:pt idx="2774">
                  <c:v>286</c:v>
                </c:pt>
                <c:pt idx="2775">
                  <c:v>288</c:v>
                </c:pt>
                <c:pt idx="2776">
                  <c:v>285</c:v>
                </c:pt>
                <c:pt idx="2777">
                  <c:v>284</c:v>
                </c:pt>
                <c:pt idx="2778">
                  <c:v>282</c:v>
                </c:pt>
                <c:pt idx="2779">
                  <c:v>283</c:v>
                </c:pt>
                <c:pt idx="2780">
                  <c:v>284</c:v>
                </c:pt>
                <c:pt idx="2781">
                  <c:v>283</c:v>
                </c:pt>
                <c:pt idx="2782">
                  <c:v>286</c:v>
                </c:pt>
                <c:pt idx="2783">
                  <c:v>284</c:v>
                </c:pt>
                <c:pt idx="2784">
                  <c:v>284</c:v>
                </c:pt>
                <c:pt idx="2785">
                  <c:v>283</c:v>
                </c:pt>
                <c:pt idx="2786">
                  <c:v>284</c:v>
                </c:pt>
                <c:pt idx="2787">
                  <c:v>284</c:v>
                </c:pt>
                <c:pt idx="2788">
                  <c:v>288</c:v>
                </c:pt>
                <c:pt idx="2789">
                  <c:v>286</c:v>
                </c:pt>
                <c:pt idx="2790">
                  <c:v>281</c:v>
                </c:pt>
                <c:pt idx="2791">
                  <c:v>281</c:v>
                </c:pt>
                <c:pt idx="2792">
                  <c:v>288</c:v>
                </c:pt>
                <c:pt idx="2793">
                  <c:v>284</c:v>
                </c:pt>
                <c:pt idx="2794">
                  <c:v>284</c:v>
                </c:pt>
                <c:pt idx="2795">
                  <c:v>283</c:v>
                </c:pt>
                <c:pt idx="2796">
                  <c:v>287</c:v>
                </c:pt>
                <c:pt idx="2797">
                  <c:v>287</c:v>
                </c:pt>
                <c:pt idx="2798">
                  <c:v>287</c:v>
                </c:pt>
                <c:pt idx="2799">
                  <c:v>292</c:v>
                </c:pt>
                <c:pt idx="2800">
                  <c:v>289</c:v>
                </c:pt>
                <c:pt idx="2801">
                  <c:v>285</c:v>
                </c:pt>
                <c:pt idx="2802">
                  <c:v>290</c:v>
                </c:pt>
                <c:pt idx="2803">
                  <c:v>292</c:v>
                </c:pt>
                <c:pt idx="2804">
                  <c:v>289</c:v>
                </c:pt>
                <c:pt idx="2805">
                  <c:v>289</c:v>
                </c:pt>
                <c:pt idx="2806">
                  <c:v>289</c:v>
                </c:pt>
                <c:pt idx="2807">
                  <c:v>288</c:v>
                </c:pt>
                <c:pt idx="2808">
                  <c:v>283</c:v>
                </c:pt>
                <c:pt idx="2809">
                  <c:v>287</c:v>
                </c:pt>
                <c:pt idx="2810">
                  <c:v>292</c:v>
                </c:pt>
                <c:pt idx="2811">
                  <c:v>283</c:v>
                </c:pt>
                <c:pt idx="2812">
                  <c:v>288</c:v>
                </c:pt>
                <c:pt idx="2813">
                  <c:v>285</c:v>
                </c:pt>
                <c:pt idx="2814">
                  <c:v>287</c:v>
                </c:pt>
                <c:pt idx="2815">
                  <c:v>287</c:v>
                </c:pt>
                <c:pt idx="2816">
                  <c:v>283</c:v>
                </c:pt>
                <c:pt idx="2817">
                  <c:v>288</c:v>
                </c:pt>
                <c:pt idx="2818">
                  <c:v>286</c:v>
                </c:pt>
                <c:pt idx="2819">
                  <c:v>286</c:v>
                </c:pt>
                <c:pt idx="2820">
                  <c:v>286</c:v>
                </c:pt>
                <c:pt idx="2821">
                  <c:v>287</c:v>
                </c:pt>
                <c:pt idx="2822">
                  <c:v>285</c:v>
                </c:pt>
                <c:pt idx="2823">
                  <c:v>286</c:v>
                </c:pt>
                <c:pt idx="2824">
                  <c:v>288</c:v>
                </c:pt>
                <c:pt idx="2825">
                  <c:v>289</c:v>
                </c:pt>
                <c:pt idx="2826">
                  <c:v>288</c:v>
                </c:pt>
                <c:pt idx="2827">
                  <c:v>285</c:v>
                </c:pt>
                <c:pt idx="2828">
                  <c:v>290</c:v>
                </c:pt>
                <c:pt idx="2829">
                  <c:v>293</c:v>
                </c:pt>
                <c:pt idx="2830">
                  <c:v>284</c:v>
                </c:pt>
                <c:pt idx="2831">
                  <c:v>284</c:v>
                </c:pt>
                <c:pt idx="2832">
                  <c:v>289</c:v>
                </c:pt>
                <c:pt idx="2833">
                  <c:v>287</c:v>
                </c:pt>
                <c:pt idx="2834">
                  <c:v>287</c:v>
                </c:pt>
                <c:pt idx="2835">
                  <c:v>286</c:v>
                </c:pt>
                <c:pt idx="2836">
                  <c:v>292</c:v>
                </c:pt>
                <c:pt idx="2837">
                  <c:v>285</c:v>
                </c:pt>
                <c:pt idx="2838">
                  <c:v>284</c:v>
                </c:pt>
                <c:pt idx="2839">
                  <c:v>290</c:v>
                </c:pt>
                <c:pt idx="2840">
                  <c:v>288</c:v>
                </c:pt>
                <c:pt idx="2841">
                  <c:v>290</c:v>
                </c:pt>
                <c:pt idx="2842">
                  <c:v>293</c:v>
                </c:pt>
                <c:pt idx="2843">
                  <c:v>286</c:v>
                </c:pt>
                <c:pt idx="2844">
                  <c:v>288</c:v>
                </c:pt>
                <c:pt idx="2845">
                  <c:v>291</c:v>
                </c:pt>
                <c:pt idx="2846">
                  <c:v>291</c:v>
                </c:pt>
                <c:pt idx="2847">
                  <c:v>287</c:v>
                </c:pt>
                <c:pt idx="2848">
                  <c:v>291</c:v>
                </c:pt>
                <c:pt idx="2849">
                  <c:v>288</c:v>
                </c:pt>
                <c:pt idx="2850">
                  <c:v>286</c:v>
                </c:pt>
                <c:pt idx="2851">
                  <c:v>291</c:v>
                </c:pt>
                <c:pt idx="2852">
                  <c:v>286</c:v>
                </c:pt>
                <c:pt idx="2853">
                  <c:v>287</c:v>
                </c:pt>
                <c:pt idx="2854">
                  <c:v>289</c:v>
                </c:pt>
                <c:pt idx="2855">
                  <c:v>289</c:v>
                </c:pt>
                <c:pt idx="2856">
                  <c:v>289</c:v>
                </c:pt>
                <c:pt idx="2857">
                  <c:v>288</c:v>
                </c:pt>
                <c:pt idx="2858">
                  <c:v>285</c:v>
                </c:pt>
                <c:pt idx="2859">
                  <c:v>287</c:v>
                </c:pt>
                <c:pt idx="2860">
                  <c:v>291</c:v>
                </c:pt>
                <c:pt idx="2861">
                  <c:v>292</c:v>
                </c:pt>
                <c:pt idx="2862">
                  <c:v>292</c:v>
                </c:pt>
                <c:pt idx="2863">
                  <c:v>288</c:v>
                </c:pt>
                <c:pt idx="2864">
                  <c:v>287</c:v>
                </c:pt>
                <c:pt idx="2865">
                  <c:v>290</c:v>
                </c:pt>
                <c:pt idx="2866">
                  <c:v>288</c:v>
                </c:pt>
                <c:pt idx="2867">
                  <c:v>284</c:v>
                </c:pt>
                <c:pt idx="2868">
                  <c:v>287</c:v>
                </c:pt>
                <c:pt idx="2869">
                  <c:v>284</c:v>
                </c:pt>
                <c:pt idx="2870">
                  <c:v>286</c:v>
                </c:pt>
                <c:pt idx="2871">
                  <c:v>289</c:v>
                </c:pt>
                <c:pt idx="2872">
                  <c:v>290</c:v>
                </c:pt>
                <c:pt idx="2873">
                  <c:v>287</c:v>
                </c:pt>
                <c:pt idx="2874">
                  <c:v>289</c:v>
                </c:pt>
                <c:pt idx="2875">
                  <c:v>286</c:v>
                </c:pt>
                <c:pt idx="2876">
                  <c:v>285</c:v>
                </c:pt>
                <c:pt idx="2877">
                  <c:v>292</c:v>
                </c:pt>
                <c:pt idx="2878">
                  <c:v>287</c:v>
                </c:pt>
                <c:pt idx="2879">
                  <c:v>284</c:v>
                </c:pt>
                <c:pt idx="2880">
                  <c:v>290</c:v>
                </c:pt>
                <c:pt idx="2881">
                  <c:v>289</c:v>
                </c:pt>
                <c:pt idx="2882">
                  <c:v>290</c:v>
                </c:pt>
                <c:pt idx="2883">
                  <c:v>289</c:v>
                </c:pt>
                <c:pt idx="2884">
                  <c:v>291</c:v>
                </c:pt>
                <c:pt idx="2885">
                  <c:v>290</c:v>
                </c:pt>
                <c:pt idx="2886">
                  <c:v>291</c:v>
                </c:pt>
                <c:pt idx="2887">
                  <c:v>293</c:v>
                </c:pt>
                <c:pt idx="2888">
                  <c:v>288</c:v>
                </c:pt>
                <c:pt idx="2889">
                  <c:v>294</c:v>
                </c:pt>
                <c:pt idx="2890">
                  <c:v>294</c:v>
                </c:pt>
                <c:pt idx="2891">
                  <c:v>286</c:v>
                </c:pt>
                <c:pt idx="2892">
                  <c:v>292</c:v>
                </c:pt>
                <c:pt idx="2893">
                  <c:v>288</c:v>
                </c:pt>
                <c:pt idx="2894">
                  <c:v>288</c:v>
                </c:pt>
                <c:pt idx="2895">
                  <c:v>293</c:v>
                </c:pt>
                <c:pt idx="2896">
                  <c:v>290</c:v>
                </c:pt>
                <c:pt idx="2897">
                  <c:v>293</c:v>
                </c:pt>
                <c:pt idx="2898">
                  <c:v>291</c:v>
                </c:pt>
                <c:pt idx="2899">
                  <c:v>291</c:v>
                </c:pt>
                <c:pt idx="2900">
                  <c:v>285</c:v>
                </c:pt>
                <c:pt idx="2901">
                  <c:v>294</c:v>
                </c:pt>
                <c:pt idx="2902">
                  <c:v>287</c:v>
                </c:pt>
                <c:pt idx="2903">
                  <c:v>295</c:v>
                </c:pt>
                <c:pt idx="2904">
                  <c:v>292</c:v>
                </c:pt>
                <c:pt idx="2905">
                  <c:v>286</c:v>
                </c:pt>
                <c:pt idx="2906">
                  <c:v>290</c:v>
                </c:pt>
                <c:pt idx="2907">
                  <c:v>288</c:v>
                </c:pt>
                <c:pt idx="2908">
                  <c:v>292</c:v>
                </c:pt>
                <c:pt idx="2909">
                  <c:v>289</c:v>
                </c:pt>
                <c:pt idx="2910">
                  <c:v>290</c:v>
                </c:pt>
                <c:pt idx="2911">
                  <c:v>286</c:v>
                </c:pt>
                <c:pt idx="2912">
                  <c:v>293</c:v>
                </c:pt>
                <c:pt idx="2913">
                  <c:v>293</c:v>
                </c:pt>
                <c:pt idx="2914">
                  <c:v>288</c:v>
                </c:pt>
                <c:pt idx="2915">
                  <c:v>291</c:v>
                </c:pt>
                <c:pt idx="2916">
                  <c:v>285</c:v>
                </c:pt>
                <c:pt idx="2917">
                  <c:v>288</c:v>
                </c:pt>
                <c:pt idx="2918">
                  <c:v>288</c:v>
                </c:pt>
                <c:pt idx="2919">
                  <c:v>289</c:v>
                </c:pt>
                <c:pt idx="2920">
                  <c:v>287</c:v>
                </c:pt>
                <c:pt idx="2921">
                  <c:v>295</c:v>
                </c:pt>
                <c:pt idx="2922">
                  <c:v>293</c:v>
                </c:pt>
                <c:pt idx="2923">
                  <c:v>286</c:v>
                </c:pt>
                <c:pt idx="2924">
                  <c:v>294</c:v>
                </c:pt>
                <c:pt idx="2925">
                  <c:v>288</c:v>
                </c:pt>
                <c:pt idx="2926">
                  <c:v>288</c:v>
                </c:pt>
                <c:pt idx="2927">
                  <c:v>285</c:v>
                </c:pt>
                <c:pt idx="2928">
                  <c:v>287</c:v>
                </c:pt>
                <c:pt idx="2929">
                  <c:v>285</c:v>
                </c:pt>
                <c:pt idx="2930">
                  <c:v>292</c:v>
                </c:pt>
                <c:pt idx="2931">
                  <c:v>289</c:v>
                </c:pt>
                <c:pt idx="2932">
                  <c:v>289</c:v>
                </c:pt>
                <c:pt idx="2933">
                  <c:v>289</c:v>
                </c:pt>
                <c:pt idx="2934">
                  <c:v>284</c:v>
                </c:pt>
                <c:pt idx="2935">
                  <c:v>282</c:v>
                </c:pt>
                <c:pt idx="2936">
                  <c:v>284</c:v>
                </c:pt>
                <c:pt idx="2937">
                  <c:v>284</c:v>
                </c:pt>
                <c:pt idx="2938">
                  <c:v>289</c:v>
                </c:pt>
                <c:pt idx="2939">
                  <c:v>290</c:v>
                </c:pt>
                <c:pt idx="2940">
                  <c:v>288</c:v>
                </c:pt>
                <c:pt idx="2941">
                  <c:v>286</c:v>
                </c:pt>
                <c:pt idx="2942">
                  <c:v>286</c:v>
                </c:pt>
                <c:pt idx="2943">
                  <c:v>289</c:v>
                </c:pt>
                <c:pt idx="2944">
                  <c:v>287</c:v>
                </c:pt>
                <c:pt idx="2945">
                  <c:v>291</c:v>
                </c:pt>
                <c:pt idx="2946">
                  <c:v>292</c:v>
                </c:pt>
                <c:pt idx="2947">
                  <c:v>288</c:v>
                </c:pt>
                <c:pt idx="2948">
                  <c:v>288</c:v>
                </c:pt>
                <c:pt idx="2949">
                  <c:v>291</c:v>
                </c:pt>
                <c:pt idx="2950">
                  <c:v>287</c:v>
                </c:pt>
                <c:pt idx="2951">
                  <c:v>289</c:v>
                </c:pt>
                <c:pt idx="2952">
                  <c:v>292</c:v>
                </c:pt>
                <c:pt idx="2953">
                  <c:v>286</c:v>
                </c:pt>
                <c:pt idx="2954">
                  <c:v>286</c:v>
                </c:pt>
                <c:pt idx="2955">
                  <c:v>289</c:v>
                </c:pt>
                <c:pt idx="2956">
                  <c:v>287</c:v>
                </c:pt>
                <c:pt idx="2957">
                  <c:v>288</c:v>
                </c:pt>
                <c:pt idx="2958">
                  <c:v>288</c:v>
                </c:pt>
                <c:pt idx="2959">
                  <c:v>290</c:v>
                </c:pt>
                <c:pt idx="2960">
                  <c:v>288</c:v>
                </c:pt>
                <c:pt idx="2961">
                  <c:v>291</c:v>
                </c:pt>
                <c:pt idx="2962">
                  <c:v>287</c:v>
                </c:pt>
                <c:pt idx="2963">
                  <c:v>281</c:v>
                </c:pt>
                <c:pt idx="2964">
                  <c:v>281</c:v>
                </c:pt>
                <c:pt idx="2965">
                  <c:v>287</c:v>
                </c:pt>
                <c:pt idx="2966">
                  <c:v>287</c:v>
                </c:pt>
                <c:pt idx="2967">
                  <c:v>289</c:v>
                </c:pt>
                <c:pt idx="2968">
                  <c:v>287</c:v>
                </c:pt>
                <c:pt idx="2969">
                  <c:v>289</c:v>
                </c:pt>
                <c:pt idx="2970">
                  <c:v>291</c:v>
                </c:pt>
                <c:pt idx="2971">
                  <c:v>288</c:v>
                </c:pt>
                <c:pt idx="2972">
                  <c:v>293</c:v>
                </c:pt>
                <c:pt idx="2973">
                  <c:v>299</c:v>
                </c:pt>
                <c:pt idx="2974">
                  <c:v>291</c:v>
                </c:pt>
                <c:pt idx="2975">
                  <c:v>292</c:v>
                </c:pt>
                <c:pt idx="2976">
                  <c:v>294</c:v>
                </c:pt>
                <c:pt idx="2977">
                  <c:v>289</c:v>
                </c:pt>
                <c:pt idx="2978">
                  <c:v>303</c:v>
                </c:pt>
                <c:pt idx="2979">
                  <c:v>297</c:v>
                </c:pt>
                <c:pt idx="2980">
                  <c:v>291</c:v>
                </c:pt>
                <c:pt idx="2981">
                  <c:v>295</c:v>
                </c:pt>
                <c:pt idx="2982">
                  <c:v>291</c:v>
                </c:pt>
                <c:pt idx="2983">
                  <c:v>296</c:v>
                </c:pt>
                <c:pt idx="2984">
                  <c:v>295</c:v>
                </c:pt>
                <c:pt idx="2985">
                  <c:v>299</c:v>
                </c:pt>
                <c:pt idx="2986">
                  <c:v>292</c:v>
                </c:pt>
                <c:pt idx="2987">
                  <c:v>289</c:v>
                </c:pt>
                <c:pt idx="2988">
                  <c:v>291</c:v>
                </c:pt>
                <c:pt idx="2989">
                  <c:v>300</c:v>
                </c:pt>
                <c:pt idx="2990">
                  <c:v>288</c:v>
                </c:pt>
                <c:pt idx="2991">
                  <c:v>289</c:v>
                </c:pt>
                <c:pt idx="2992">
                  <c:v>287</c:v>
                </c:pt>
                <c:pt idx="2993">
                  <c:v>289</c:v>
                </c:pt>
                <c:pt idx="2994">
                  <c:v>294</c:v>
                </c:pt>
                <c:pt idx="2995">
                  <c:v>288</c:v>
                </c:pt>
                <c:pt idx="2996">
                  <c:v>286</c:v>
                </c:pt>
                <c:pt idx="2997">
                  <c:v>286</c:v>
                </c:pt>
                <c:pt idx="2998">
                  <c:v>287</c:v>
                </c:pt>
                <c:pt idx="2999">
                  <c:v>286</c:v>
                </c:pt>
                <c:pt idx="3000">
                  <c:v>285</c:v>
                </c:pt>
                <c:pt idx="3001">
                  <c:v>281</c:v>
                </c:pt>
                <c:pt idx="3002">
                  <c:v>317</c:v>
                </c:pt>
                <c:pt idx="3003">
                  <c:v>365</c:v>
                </c:pt>
                <c:pt idx="3004">
                  <c:v>359</c:v>
                </c:pt>
                <c:pt idx="3005">
                  <c:v>284</c:v>
                </c:pt>
                <c:pt idx="3006">
                  <c:v>289</c:v>
                </c:pt>
                <c:pt idx="3007">
                  <c:v>294</c:v>
                </c:pt>
                <c:pt idx="3008">
                  <c:v>289</c:v>
                </c:pt>
                <c:pt idx="3009">
                  <c:v>293</c:v>
                </c:pt>
                <c:pt idx="3010">
                  <c:v>324</c:v>
                </c:pt>
                <c:pt idx="3011">
                  <c:v>296</c:v>
                </c:pt>
                <c:pt idx="3012">
                  <c:v>292</c:v>
                </c:pt>
                <c:pt idx="3013">
                  <c:v>290</c:v>
                </c:pt>
                <c:pt idx="3014">
                  <c:v>297</c:v>
                </c:pt>
                <c:pt idx="3015">
                  <c:v>293</c:v>
                </c:pt>
                <c:pt idx="3016">
                  <c:v>317</c:v>
                </c:pt>
                <c:pt idx="3017">
                  <c:v>293</c:v>
                </c:pt>
                <c:pt idx="3018">
                  <c:v>327</c:v>
                </c:pt>
                <c:pt idx="3019">
                  <c:v>321</c:v>
                </c:pt>
                <c:pt idx="3020">
                  <c:v>289</c:v>
                </c:pt>
                <c:pt idx="3021">
                  <c:v>289</c:v>
                </c:pt>
                <c:pt idx="3022">
                  <c:v>291</c:v>
                </c:pt>
                <c:pt idx="3023">
                  <c:v>283</c:v>
                </c:pt>
                <c:pt idx="3024">
                  <c:v>288</c:v>
                </c:pt>
                <c:pt idx="3025">
                  <c:v>284</c:v>
                </c:pt>
                <c:pt idx="3026">
                  <c:v>285</c:v>
                </c:pt>
                <c:pt idx="3027">
                  <c:v>283</c:v>
                </c:pt>
                <c:pt idx="3028">
                  <c:v>288</c:v>
                </c:pt>
                <c:pt idx="3029">
                  <c:v>289</c:v>
                </c:pt>
                <c:pt idx="3030">
                  <c:v>283</c:v>
                </c:pt>
                <c:pt idx="3031">
                  <c:v>285</c:v>
                </c:pt>
                <c:pt idx="3032">
                  <c:v>287</c:v>
                </c:pt>
                <c:pt idx="3033">
                  <c:v>284</c:v>
                </c:pt>
                <c:pt idx="3034">
                  <c:v>288</c:v>
                </c:pt>
                <c:pt idx="3035">
                  <c:v>283</c:v>
                </c:pt>
                <c:pt idx="3036">
                  <c:v>286</c:v>
                </c:pt>
                <c:pt idx="3037">
                  <c:v>286</c:v>
                </c:pt>
                <c:pt idx="3038">
                  <c:v>282</c:v>
                </c:pt>
                <c:pt idx="3039">
                  <c:v>281</c:v>
                </c:pt>
                <c:pt idx="3040">
                  <c:v>288</c:v>
                </c:pt>
                <c:pt idx="3041">
                  <c:v>284</c:v>
                </c:pt>
                <c:pt idx="3042">
                  <c:v>284</c:v>
                </c:pt>
                <c:pt idx="3043">
                  <c:v>285</c:v>
                </c:pt>
                <c:pt idx="3044">
                  <c:v>281</c:v>
                </c:pt>
                <c:pt idx="3045">
                  <c:v>285</c:v>
                </c:pt>
                <c:pt idx="3046">
                  <c:v>283</c:v>
                </c:pt>
                <c:pt idx="3047">
                  <c:v>283</c:v>
                </c:pt>
                <c:pt idx="3048">
                  <c:v>286</c:v>
                </c:pt>
                <c:pt idx="3049">
                  <c:v>288</c:v>
                </c:pt>
                <c:pt idx="3050">
                  <c:v>283</c:v>
                </c:pt>
                <c:pt idx="3051">
                  <c:v>284</c:v>
                </c:pt>
                <c:pt idx="3052">
                  <c:v>284</c:v>
                </c:pt>
                <c:pt idx="3053">
                  <c:v>286</c:v>
                </c:pt>
                <c:pt idx="3054">
                  <c:v>284</c:v>
                </c:pt>
                <c:pt idx="3055">
                  <c:v>288</c:v>
                </c:pt>
                <c:pt idx="3056">
                  <c:v>284</c:v>
                </c:pt>
                <c:pt idx="3057">
                  <c:v>284</c:v>
                </c:pt>
                <c:pt idx="3058">
                  <c:v>287</c:v>
                </c:pt>
                <c:pt idx="3059">
                  <c:v>286</c:v>
                </c:pt>
                <c:pt idx="3060">
                  <c:v>280</c:v>
                </c:pt>
                <c:pt idx="3061">
                  <c:v>285</c:v>
                </c:pt>
                <c:pt idx="3062">
                  <c:v>283</c:v>
                </c:pt>
                <c:pt idx="3063">
                  <c:v>287</c:v>
                </c:pt>
                <c:pt idx="3064">
                  <c:v>283</c:v>
                </c:pt>
                <c:pt idx="3065">
                  <c:v>281</c:v>
                </c:pt>
                <c:pt idx="3066">
                  <c:v>288</c:v>
                </c:pt>
                <c:pt idx="3067">
                  <c:v>286</c:v>
                </c:pt>
                <c:pt idx="3068">
                  <c:v>285</c:v>
                </c:pt>
                <c:pt idx="3069">
                  <c:v>283</c:v>
                </c:pt>
                <c:pt idx="3070">
                  <c:v>286</c:v>
                </c:pt>
                <c:pt idx="3071">
                  <c:v>284</c:v>
                </c:pt>
                <c:pt idx="3072">
                  <c:v>285</c:v>
                </c:pt>
                <c:pt idx="3073">
                  <c:v>283</c:v>
                </c:pt>
                <c:pt idx="3074">
                  <c:v>285</c:v>
                </c:pt>
                <c:pt idx="3075">
                  <c:v>284</c:v>
                </c:pt>
                <c:pt idx="3076">
                  <c:v>284</c:v>
                </c:pt>
                <c:pt idx="3077">
                  <c:v>282</c:v>
                </c:pt>
                <c:pt idx="3078">
                  <c:v>282</c:v>
                </c:pt>
                <c:pt idx="3079">
                  <c:v>283</c:v>
                </c:pt>
                <c:pt idx="3080">
                  <c:v>283</c:v>
                </c:pt>
                <c:pt idx="3081">
                  <c:v>287</c:v>
                </c:pt>
                <c:pt idx="3082">
                  <c:v>283</c:v>
                </c:pt>
                <c:pt idx="3083">
                  <c:v>282</c:v>
                </c:pt>
                <c:pt idx="3084">
                  <c:v>284</c:v>
                </c:pt>
                <c:pt idx="3085">
                  <c:v>283</c:v>
                </c:pt>
                <c:pt idx="3086">
                  <c:v>281</c:v>
                </c:pt>
                <c:pt idx="3087">
                  <c:v>287</c:v>
                </c:pt>
                <c:pt idx="3088">
                  <c:v>281</c:v>
                </c:pt>
                <c:pt idx="3089">
                  <c:v>286</c:v>
                </c:pt>
                <c:pt idx="3090">
                  <c:v>288</c:v>
                </c:pt>
                <c:pt idx="3091">
                  <c:v>288</c:v>
                </c:pt>
                <c:pt idx="3092">
                  <c:v>284</c:v>
                </c:pt>
                <c:pt idx="3093">
                  <c:v>289</c:v>
                </c:pt>
                <c:pt idx="3094">
                  <c:v>288</c:v>
                </c:pt>
                <c:pt idx="3095">
                  <c:v>284</c:v>
                </c:pt>
                <c:pt idx="3096">
                  <c:v>283</c:v>
                </c:pt>
                <c:pt idx="3097">
                  <c:v>283</c:v>
                </c:pt>
                <c:pt idx="3098">
                  <c:v>286</c:v>
                </c:pt>
                <c:pt idx="3099">
                  <c:v>287</c:v>
                </c:pt>
                <c:pt idx="3100">
                  <c:v>284</c:v>
                </c:pt>
                <c:pt idx="3101">
                  <c:v>288</c:v>
                </c:pt>
                <c:pt idx="3102">
                  <c:v>284</c:v>
                </c:pt>
                <c:pt idx="3103">
                  <c:v>289</c:v>
                </c:pt>
                <c:pt idx="3104">
                  <c:v>287</c:v>
                </c:pt>
                <c:pt idx="3105">
                  <c:v>286</c:v>
                </c:pt>
                <c:pt idx="3106">
                  <c:v>285</c:v>
                </c:pt>
                <c:pt idx="3107">
                  <c:v>286</c:v>
                </c:pt>
                <c:pt idx="3108">
                  <c:v>285</c:v>
                </c:pt>
                <c:pt idx="3109">
                  <c:v>286</c:v>
                </c:pt>
                <c:pt idx="3110">
                  <c:v>282</c:v>
                </c:pt>
                <c:pt idx="3111">
                  <c:v>283</c:v>
                </c:pt>
                <c:pt idx="3112">
                  <c:v>284</c:v>
                </c:pt>
                <c:pt idx="3113">
                  <c:v>286</c:v>
                </c:pt>
                <c:pt idx="3114">
                  <c:v>282</c:v>
                </c:pt>
                <c:pt idx="3115">
                  <c:v>289</c:v>
                </c:pt>
                <c:pt idx="3116">
                  <c:v>284</c:v>
                </c:pt>
                <c:pt idx="3117">
                  <c:v>290</c:v>
                </c:pt>
                <c:pt idx="3118">
                  <c:v>290</c:v>
                </c:pt>
                <c:pt idx="3119">
                  <c:v>284</c:v>
                </c:pt>
                <c:pt idx="3120">
                  <c:v>281</c:v>
                </c:pt>
                <c:pt idx="3121">
                  <c:v>281</c:v>
                </c:pt>
                <c:pt idx="3122">
                  <c:v>290</c:v>
                </c:pt>
                <c:pt idx="3123">
                  <c:v>285</c:v>
                </c:pt>
                <c:pt idx="3124">
                  <c:v>287</c:v>
                </c:pt>
                <c:pt idx="3125">
                  <c:v>286</c:v>
                </c:pt>
                <c:pt idx="3126">
                  <c:v>283</c:v>
                </c:pt>
                <c:pt idx="3127">
                  <c:v>280</c:v>
                </c:pt>
                <c:pt idx="3128">
                  <c:v>291</c:v>
                </c:pt>
                <c:pt idx="3129">
                  <c:v>290</c:v>
                </c:pt>
                <c:pt idx="3130">
                  <c:v>291</c:v>
                </c:pt>
                <c:pt idx="3131">
                  <c:v>291</c:v>
                </c:pt>
                <c:pt idx="3132">
                  <c:v>287</c:v>
                </c:pt>
                <c:pt idx="3133">
                  <c:v>290</c:v>
                </c:pt>
                <c:pt idx="3134">
                  <c:v>285</c:v>
                </c:pt>
                <c:pt idx="3135">
                  <c:v>285</c:v>
                </c:pt>
                <c:pt idx="3136">
                  <c:v>290</c:v>
                </c:pt>
                <c:pt idx="3137">
                  <c:v>290</c:v>
                </c:pt>
                <c:pt idx="3138">
                  <c:v>288</c:v>
                </c:pt>
                <c:pt idx="3139">
                  <c:v>286</c:v>
                </c:pt>
                <c:pt idx="3140">
                  <c:v>284</c:v>
                </c:pt>
                <c:pt idx="3141">
                  <c:v>286</c:v>
                </c:pt>
                <c:pt idx="3142">
                  <c:v>286</c:v>
                </c:pt>
                <c:pt idx="3143">
                  <c:v>286</c:v>
                </c:pt>
                <c:pt idx="3144">
                  <c:v>289</c:v>
                </c:pt>
                <c:pt idx="3145">
                  <c:v>284</c:v>
                </c:pt>
                <c:pt idx="3146">
                  <c:v>286</c:v>
                </c:pt>
                <c:pt idx="3147">
                  <c:v>288</c:v>
                </c:pt>
                <c:pt idx="3148">
                  <c:v>289</c:v>
                </c:pt>
                <c:pt idx="3149">
                  <c:v>286</c:v>
                </c:pt>
                <c:pt idx="3150">
                  <c:v>283</c:v>
                </c:pt>
                <c:pt idx="3151">
                  <c:v>291</c:v>
                </c:pt>
                <c:pt idx="3152">
                  <c:v>286</c:v>
                </c:pt>
                <c:pt idx="3153">
                  <c:v>287</c:v>
                </c:pt>
                <c:pt idx="3154">
                  <c:v>288</c:v>
                </c:pt>
                <c:pt idx="3155">
                  <c:v>289</c:v>
                </c:pt>
                <c:pt idx="3156">
                  <c:v>285</c:v>
                </c:pt>
                <c:pt idx="3157">
                  <c:v>286</c:v>
                </c:pt>
                <c:pt idx="3158">
                  <c:v>290</c:v>
                </c:pt>
                <c:pt idx="3159">
                  <c:v>283</c:v>
                </c:pt>
                <c:pt idx="3160">
                  <c:v>290</c:v>
                </c:pt>
                <c:pt idx="3161">
                  <c:v>288</c:v>
                </c:pt>
                <c:pt idx="3162">
                  <c:v>291</c:v>
                </c:pt>
                <c:pt idx="3163">
                  <c:v>292</c:v>
                </c:pt>
                <c:pt idx="3164">
                  <c:v>293</c:v>
                </c:pt>
                <c:pt idx="3165">
                  <c:v>303</c:v>
                </c:pt>
                <c:pt idx="3166">
                  <c:v>293</c:v>
                </c:pt>
                <c:pt idx="3167">
                  <c:v>290</c:v>
                </c:pt>
                <c:pt idx="3168">
                  <c:v>292</c:v>
                </c:pt>
                <c:pt idx="3169">
                  <c:v>291</c:v>
                </c:pt>
                <c:pt idx="3170">
                  <c:v>291</c:v>
                </c:pt>
                <c:pt idx="3171">
                  <c:v>287</c:v>
                </c:pt>
                <c:pt idx="3172">
                  <c:v>288</c:v>
                </c:pt>
                <c:pt idx="3173">
                  <c:v>287</c:v>
                </c:pt>
                <c:pt idx="3174">
                  <c:v>288</c:v>
                </c:pt>
                <c:pt idx="3175">
                  <c:v>289</c:v>
                </c:pt>
                <c:pt idx="3176">
                  <c:v>290</c:v>
                </c:pt>
                <c:pt idx="3177">
                  <c:v>287</c:v>
                </c:pt>
                <c:pt idx="3178">
                  <c:v>290</c:v>
                </c:pt>
                <c:pt idx="3179">
                  <c:v>289</c:v>
                </c:pt>
                <c:pt idx="3180">
                  <c:v>294</c:v>
                </c:pt>
                <c:pt idx="3181">
                  <c:v>288</c:v>
                </c:pt>
                <c:pt idx="3182">
                  <c:v>291</c:v>
                </c:pt>
                <c:pt idx="3183">
                  <c:v>284</c:v>
                </c:pt>
                <c:pt idx="3184">
                  <c:v>296</c:v>
                </c:pt>
                <c:pt idx="3185">
                  <c:v>288</c:v>
                </c:pt>
                <c:pt idx="3186">
                  <c:v>294</c:v>
                </c:pt>
                <c:pt idx="3187">
                  <c:v>294</c:v>
                </c:pt>
                <c:pt idx="3188">
                  <c:v>286</c:v>
                </c:pt>
                <c:pt idx="3189">
                  <c:v>287</c:v>
                </c:pt>
                <c:pt idx="3190">
                  <c:v>288</c:v>
                </c:pt>
                <c:pt idx="3191">
                  <c:v>281</c:v>
                </c:pt>
                <c:pt idx="3192">
                  <c:v>284</c:v>
                </c:pt>
                <c:pt idx="3193">
                  <c:v>292</c:v>
                </c:pt>
                <c:pt idx="3194">
                  <c:v>287</c:v>
                </c:pt>
                <c:pt idx="3195">
                  <c:v>287</c:v>
                </c:pt>
                <c:pt idx="3196">
                  <c:v>287</c:v>
                </c:pt>
                <c:pt idx="3197">
                  <c:v>283</c:v>
                </c:pt>
                <c:pt idx="3198">
                  <c:v>289</c:v>
                </c:pt>
                <c:pt idx="3199">
                  <c:v>284</c:v>
                </c:pt>
                <c:pt idx="3200">
                  <c:v>287</c:v>
                </c:pt>
                <c:pt idx="3201">
                  <c:v>281</c:v>
                </c:pt>
                <c:pt idx="3202">
                  <c:v>288</c:v>
                </c:pt>
                <c:pt idx="3203">
                  <c:v>286</c:v>
                </c:pt>
                <c:pt idx="3204">
                  <c:v>289</c:v>
                </c:pt>
                <c:pt idx="3205">
                  <c:v>286</c:v>
                </c:pt>
                <c:pt idx="3206">
                  <c:v>290</c:v>
                </c:pt>
                <c:pt idx="3207">
                  <c:v>296</c:v>
                </c:pt>
                <c:pt idx="3208">
                  <c:v>296</c:v>
                </c:pt>
                <c:pt idx="3209">
                  <c:v>292</c:v>
                </c:pt>
                <c:pt idx="3210">
                  <c:v>291</c:v>
                </c:pt>
                <c:pt idx="3211">
                  <c:v>290</c:v>
                </c:pt>
                <c:pt idx="3212">
                  <c:v>289</c:v>
                </c:pt>
                <c:pt idx="3213">
                  <c:v>290</c:v>
                </c:pt>
                <c:pt idx="3214">
                  <c:v>289</c:v>
                </c:pt>
                <c:pt idx="3215">
                  <c:v>290</c:v>
                </c:pt>
                <c:pt idx="3216">
                  <c:v>288</c:v>
                </c:pt>
                <c:pt idx="3217">
                  <c:v>294</c:v>
                </c:pt>
                <c:pt idx="3218">
                  <c:v>290</c:v>
                </c:pt>
                <c:pt idx="3219">
                  <c:v>285</c:v>
                </c:pt>
                <c:pt idx="3220">
                  <c:v>292</c:v>
                </c:pt>
                <c:pt idx="3221">
                  <c:v>292</c:v>
                </c:pt>
                <c:pt idx="3222">
                  <c:v>290</c:v>
                </c:pt>
                <c:pt idx="3223">
                  <c:v>288</c:v>
                </c:pt>
                <c:pt idx="3224">
                  <c:v>291</c:v>
                </c:pt>
                <c:pt idx="3225">
                  <c:v>291</c:v>
                </c:pt>
                <c:pt idx="3226">
                  <c:v>294</c:v>
                </c:pt>
                <c:pt idx="3227">
                  <c:v>293</c:v>
                </c:pt>
                <c:pt idx="3228">
                  <c:v>292</c:v>
                </c:pt>
                <c:pt idx="3229">
                  <c:v>294</c:v>
                </c:pt>
                <c:pt idx="3230">
                  <c:v>290</c:v>
                </c:pt>
                <c:pt idx="3231">
                  <c:v>293</c:v>
                </c:pt>
                <c:pt idx="3232">
                  <c:v>291</c:v>
                </c:pt>
                <c:pt idx="3233">
                  <c:v>291</c:v>
                </c:pt>
                <c:pt idx="3234">
                  <c:v>292</c:v>
                </c:pt>
                <c:pt idx="3235">
                  <c:v>290</c:v>
                </c:pt>
                <c:pt idx="3236">
                  <c:v>296</c:v>
                </c:pt>
                <c:pt idx="3237">
                  <c:v>291</c:v>
                </c:pt>
                <c:pt idx="3238">
                  <c:v>289</c:v>
                </c:pt>
                <c:pt idx="3239">
                  <c:v>291</c:v>
                </c:pt>
                <c:pt idx="3240">
                  <c:v>292</c:v>
                </c:pt>
                <c:pt idx="3241">
                  <c:v>293</c:v>
                </c:pt>
                <c:pt idx="3242">
                  <c:v>292</c:v>
                </c:pt>
                <c:pt idx="3243">
                  <c:v>298</c:v>
                </c:pt>
                <c:pt idx="3244">
                  <c:v>291</c:v>
                </c:pt>
                <c:pt idx="3245">
                  <c:v>287</c:v>
                </c:pt>
                <c:pt idx="3246">
                  <c:v>288</c:v>
                </c:pt>
                <c:pt idx="3247">
                  <c:v>290</c:v>
                </c:pt>
                <c:pt idx="3248">
                  <c:v>290</c:v>
                </c:pt>
                <c:pt idx="3249">
                  <c:v>295</c:v>
                </c:pt>
                <c:pt idx="3250">
                  <c:v>297</c:v>
                </c:pt>
                <c:pt idx="3251">
                  <c:v>293</c:v>
                </c:pt>
                <c:pt idx="3252">
                  <c:v>294</c:v>
                </c:pt>
                <c:pt idx="3253">
                  <c:v>293</c:v>
                </c:pt>
                <c:pt idx="3254">
                  <c:v>290</c:v>
                </c:pt>
                <c:pt idx="3255">
                  <c:v>291</c:v>
                </c:pt>
                <c:pt idx="3256">
                  <c:v>291</c:v>
                </c:pt>
                <c:pt idx="3257">
                  <c:v>290</c:v>
                </c:pt>
                <c:pt idx="3258">
                  <c:v>291</c:v>
                </c:pt>
                <c:pt idx="3259">
                  <c:v>287</c:v>
                </c:pt>
                <c:pt idx="3260">
                  <c:v>290</c:v>
                </c:pt>
                <c:pt idx="3261">
                  <c:v>290</c:v>
                </c:pt>
                <c:pt idx="3262">
                  <c:v>290</c:v>
                </c:pt>
                <c:pt idx="3263">
                  <c:v>289</c:v>
                </c:pt>
                <c:pt idx="3264">
                  <c:v>284</c:v>
                </c:pt>
                <c:pt idx="3265">
                  <c:v>284</c:v>
                </c:pt>
                <c:pt idx="3266">
                  <c:v>284</c:v>
                </c:pt>
                <c:pt idx="3267">
                  <c:v>288</c:v>
                </c:pt>
                <c:pt idx="3268">
                  <c:v>286</c:v>
                </c:pt>
                <c:pt idx="3269">
                  <c:v>293</c:v>
                </c:pt>
                <c:pt idx="3270">
                  <c:v>289</c:v>
                </c:pt>
                <c:pt idx="3271">
                  <c:v>287</c:v>
                </c:pt>
                <c:pt idx="3272">
                  <c:v>287</c:v>
                </c:pt>
                <c:pt idx="3273">
                  <c:v>288</c:v>
                </c:pt>
                <c:pt idx="3274">
                  <c:v>285</c:v>
                </c:pt>
                <c:pt idx="3275">
                  <c:v>285</c:v>
                </c:pt>
                <c:pt idx="3276">
                  <c:v>289</c:v>
                </c:pt>
                <c:pt idx="3277">
                  <c:v>294</c:v>
                </c:pt>
                <c:pt idx="3278">
                  <c:v>286</c:v>
                </c:pt>
                <c:pt idx="3279">
                  <c:v>291</c:v>
                </c:pt>
                <c:pt idx="3280">
                  <c:v>292</c:v>
                </c:pt>
                <c:pt idx="3281">
                  <c:v>292</c:v>
                </c:pt>
                <c:pt idx="3282">
                  <c:v>286</c:v>
                </c:pt>
                <c:pt idx="3283">
                  <c:v>358</c:v>
                </c:pt>
                <c:pt idx="3284">
                  <c:v>312</c:v>
                </c:pt>
                <c:pt idx="3285">
                  <c:v>296</c:v>
                </c:pt>
                <c:pt idx="3286">
                  <c:v>283</c:v>
                </c:pt>
                <c:pt idx="3287">
                  <c:v>280</c:v>
                </c:pt>
                <c:pt idx="3288">
                  <c:v>283</c:v>
                </c:pt>
                <c:pt idx="3289">
                  <c:v>284</c:v>
                </c:pt>
                <c:pt idx="3290">
                  <c:v>286</c:v>
                </c:pt>
                <c:pt idx="3291">
                  <c:v>293</c:v>
                </c:pt>
                <c:pt idx="3292">
                  <c:v>289</c:v>
                </c:pt>
                <c:pt idx="3293">
                  <c:v>282</c:v>
                </c:pt>
                <c:pt idx="3294">
                  <c:v>293</c:v>
                </c:pt>
                <c:pt idx="3295">
                  <c:v>291</c:v>
                </c:pt>
                <c:pt idx="3296">
                  <c:v>291</c:v>
                </c:pt>
                <c:pt idx="3297">
                  <c:v>287</c:v>
                </c:pt>
                <c:pt idx="3298">
                  <c:v>289</c:v>
                </c:pt>
                <c:pt idx="3299">
                  <c:v>327</c:v>
                </c:pt>
                <c:pt idx="3300">
                  <c:v>323</c:v>
                </c:pt>
                <c:pt idx="3301">
                  <c:v>323</c:v>
                </c:pt>
                <c:pt idx="3302">
                  <c:v>369</c:v>
                </c:pt>
                <c:pt idx="3303">
                  <c:v>324</c:v>
                </c:pt>
                <c:pt idx="3304">
                  <c:v>281</c:v>
                </c:pt>
                <c:pt idx="3305">
                  <c:v>327</c:v>
                </c:pt>
                <c:pt idx="3306">
                  <c:v>369</c:v>
                </c:pt>
                <c:pt idx="3307">
                  <c:v>295</c:v>
                </c:pt>
                <c:pt idx="3308">
                  <c:v>288</c:v>
                </c:pt>
                <c:pt idx="3309">
                  <c:v>289</c:v>
                </c:pt>
                <c:pt idx="3310">
                  <c:v>295</c:v>
                </c:pt>
                <c:pt idx="3311">
                  <c:v>301</c:v>
                </c:pt>
                <c:pt idx="3312">
                  <c:v>389</c:v>
                </c:pt>
                <c:pt idx="3313">
                  <c:v>343</c:v>
                </c:pt>
                <c:pt idx="3314">
                  <c:v>346</c:v>
                </c:pt>
                <c:pt idx="3315">
                  <c:v>295</c:v>
                </c:pt>
                <c:pt idx="3316">
                  <c:v>292</c:v>
                </c:pt>
                <c:pt idx="3317">
                  <c:v>290</c:v>
                </c:pt>
                <c:pt idx="3318">
                  <c:v>291</c:v>
                </c:pt>
                <c:pt idx="3319">
                  <c:v>294</c:v>
                </c:pt>
                <c:pt idx="3320">
                  <c:v>294</c:v>
                </c:pt>
                <c:pt idx="3321">
                  <c:v>292</c:v>
                </c:pt>
                <c:pt idx="3322">
                  <c:v>291</c:v>
                </c:pt>
                <c:pt idx="3323">
                  <c:v>288</c:v>
                </c:pt>
                <c:pt idx="3324">
                  <c:v>293</c:v>
                </c:pt>
                <c:pt idx="3325">
                  <c:v>289</c:v>
                </c:pt>
                <c:pt idx="3326">
                  <c:v>293</c:v>
                </c:pt>
                <c:pt idx="3327">
                  <c:v>290</c:v>
                </c:pt>
                <c:pt idx="3328">
                  <c:v>293</c:v>
                </c:pt>
                <c:pt idx="3329">
                  <c:v>290</c:v>
                </c:pt>
                <c:pt idx="3330">
                  <c:v>290</c:v>
                </c:pt>
                <c:pt idx="3331">
                  <c:v>295</c:v>
                </c:pt>
                <c:pt idx="3332">
                  <c:v>292</c:v>
                </c:pt>
                <c:pt idx="3333">
                  <c:v>291</c:v>
                </c:pt>
                <c:pt idx="3334">
                  <c:v>294</c:v>
                </c:pt>
                <c:pt idx="3335">
                  <c:v>296</c:v>
                </c:pt>
                <c:pt idx="3336">
                  <c:v>296</c:v>
                </c:pt>
                <c:pt idx="3337">
                  <c:v>291</c:v>
                </c:pt>
                <c:pt idx="3338">
                  <c:v>293</c:v>
                </c:pt>
                <c:pt idx="3339">
                  <c:v>291</c:v>
                </c:pt>
                <c:pt idx="3340">
                  <c:v>291</c:v>
                </c:pt>
                <c:pt idx="3341">
                  <c:v>296</c:v>
                </c:pt>
                <c:pt idx="3342">
                  <c:v>295</c:v>
                </c:pt>
                <c:pt idx="3343">
                  <c:v>290</c:v>
                </c:pt>
                <c:pt idx="3344">
                  <c:v>292</c:v>
                </c:pt>
                <c:pt idx="3345">
                  <c:v>294</c:v>
                </c:pt>
                <c:pt idx="3346">
                  <c:v>296</c:v>
                </c:pt>
                <c:pt idx="3347">
                  <c:v>290</c:v>
                </c:pt>
                <c:pt idx="3348">
                  <c:v>292</c:v>
                </c:pt>
                <c:pt idx="3349">
                  <c:v>291</c:v>
                </c:pt>
                <c:pt idx="3350">
                  <c:v>290</c:v>
                </c:pt>
                <c:pt idx="3351">
                  <c:v>294</c:v>
                </c:pt>
                <c:pt idx="3352">
                  <c:v>292</c:v>
                </c:pt>
                <c:pt idx="3353">
                  <c:v>290</c:v>
                </c:pt>
                <c:pt idx="3354">
                  <c:v>293</c:v>
                </c:pt>
                <c:pt idx="3355">
                  <c:v>296</c:v>
                </c:pt>
                <c:pt idx="3356">
                  <c:v>290</c:v>
                </c:pt>
                <c:pt idx="3357">
                  <c:v>293</c:v>
                </c:pt>
                <c:pt idx="3358">
                  <c:v>291</c:v>
                </c:pt>
                <c:pt idx="3359">
                  <c:v>292</c:v>
                </c:pt>
                <c:pt idx="3360">
                  <c:v>293</c:v>
                </c:pt>
                <c:pt idx="3361">
                  <c:v>291</c:v>
                </c:pt>
                <c:pt idx="3362">
                  <c:v>290</c:v>
                </c:pt>
                <c:pt idx="3363">
                  <c:v>287</c:v>
                </c:pt>
                <c:pt idx="3364">
                  <c:v>287</c:v>
                </c:pt>
                <c:pt idx="3365">
                  <c:v>285</c:v>
                </c:pt>
                <c:pt idx="3366">
                  <c:v>284</c:v>
                </c:pt>
                <c:pt idx="3367">
                  <c:v>307</c:v>
                </c:pt>
                <c:pt idx="3368">
                  <c:v>289</c:v>
                </c:pt>
                <c:pt idx="3369">
                  <c:v>288</c:v>
                </c:pt>
                <c:pt idx="3370">
                  <c:v>278</c:v>
                </c:pt>
                <c:pt idx="3371">
                  <c:v>276</c:v>
                </c:pt>
                <c:pt idx="3372">
                  <c:v>276</c:v>
                </c:pt>
                <c:pt idx="3373">
                  <c:v>283</c:v>
                </c:pt>
                <c:pt idx="3374">
                  <c:v>280</c:v>
                </c:pt>
                <c:pt idx="3375">
                  <c:v>281</c:v>
                </c:pt>
                <c:pt idx="3376">
                  <c:v>284</c:v>
                </c:pt>
                <c:pt idx="3377">
                  <c:v>276</c:v>
                </c:pt>
                <c:pt idx="3378">
                  <c:v>273</c:v>
                </c:pt>
                <c:pt idx="3379">
                  <c:v>307</c:v>
                </c:pt>
                <c:pt idx="3380">
                  <c:v>323</c:v>
                </c:pt>
                <c:pt idx="3381">
                  <c:v>308</c:v>
                </c:pt>
                <c:pt idx="3382">
                  <c:v>300</c:v>
                </c:pt>
                <c:pt idx="3383">
                  <c:v>339</c:v>
                </c:pt>
                <c:pt idx="3384">
                  <c:v>339</c:v>
                </c:pt>
                <c:pt idx="3385">
                  <c:v>294</c:v>
                </c:pt>
                <c:pt idx="3386">
                  <c:v>293</c:v>
                </c:pt>
                <c:pt idx="3387">
                  <c:v>292</c:v>
                </c:pt>
                <c:pt idx="3388">
                  <c:v>293</c:v>
                </c:pt>
                <c:pt idx="3389">
                  <c:v>293</c:v>
                </c:pt>
                <c:pt idx="3390">
                  <c:v>293</c:v>
                </c:pt>
                <c:pt idx="3391">
                  <c:v>291</c:v>
                </c:pt>
                <c:pt idx="3392">
                  <c:v>290</c:v>
                </c:pt>
                <c:pt idx="3393">
                  <c:v>291</c:v>
                </c:pt>
                <c:pt idx="3394">
                  <c:v>294</c:v>
                </c:pt>
                <c:pt idx="3395">
                  <c:v>291</c:v>
                </c:pt>
                <c:pt idx="3396">
                  <c:v>292</c:v>
                </c:pt>
                <c:pt idx="3397">
                  <c:v>290</c:v>
                </c:pt>
                <c:pt idx="3398">
                  <c:v>293</c:v>
                </c:pt>
                <c:pt idx="3399">
                  <c:v>291</c:v>
                </c:pt>
                <c:pt idx="3400">
                  <c:v>293</c:v>
                </c:pt>
                <c:pt idx="3401">
                  <c:v>290</c:v>
                </c:pt>
                <c:pt idx="3402">
                  <c:v>293</c:v>
                </c:pt>
                <c:pt idx="3403">
                  <c:v>292</c:v>
                </c:pt>
                <c:pt idx="3404">
                  <c:v>292</c:v>
                </c:pt>
                <c:pt idx="3405">
                  <c:v>290</c:v>
                </c:pt>
                <c:pt idx="3406">
                  <c:v>292</c:v>
                </c:pt>
                <c:pt idx="3407">
                  <c:v>290</c:v>
                </c:pt>
                <c:pt idx="3408">
                  <c:v>292</c:v>
                </c:pt>
                <c:pt idx="3409">
                  <c:v>294</c:v>
                </c:pt>
                <c:pt idx="3410">
                  <c:v>292</c:v>
                </c:pt>
                <c:pt idx="3411">
                  <c:v>293</c:v>
                </c:pt>
                <c:pt idx="3412">
                  <c:v>298</c:v>
                </c:pt>
                <c:pt idx="3413">
                  <c:v>293</c:v>
                </c:pt>
                <c:pt idx="3414">
                  <c:v>293</c:v>
                </c:pt>
                <c:pt idx="3415">
                  <c:v>294</c:v>
                </c:pt>
                <c:pt idx="3416">
                  <c:v>300</c:v>
                </c:pt>
                <c:pt idx="3417">
                  <c:v>292</c:v>
                </c:pt>
                <c:pt idx="3418">
                  <c:v>290</c:v>
                </c:pt>
                <c:pt idx="3419">
                  <c:v>292</c:v>
                </c:pt>
                <c:pt idx="3420">
                  <c:v>294</c:v>
                </c:pt>
                <c:pt idx="3421">
                  <c:v>297</c:v>
                </c:pt>
                <c:pt idx="3422">
                  <c:v>297</c:v>
                </c:pt>
                <c:pt idx="3423">
                  <c:v>333</c:v>
                </c:pt>
                <c:pt idx="3424">
                  <c:v>342</c:v>
                </c:pt>
                <c:pt idx="3425">
                  <c:v>342</c:v>
                </c:pt>
                <c:pt idx="3426">
                  <c:v>296</c:v>
                </c:pt>
                <c:pt idx="3427">
                  <c:v>333</c:v>
                </c:pt>
                <c:pt idx="3428">
                  <c:v>335</c:v>
                </c:pt>
                <c:pt idx="3429">
                  <c:v>337</c:v>
                </c:pt>
                <c:pt idx="3430">
                  <c:v>295</c:v>
                </c:pt>
                <c:pt idx="3431">
                  <c:v>338</c:v>
                </c:pt>
                <c:pt idx="3432">
                  <c:v>346</c:v>
                </c:pt>
                <c:pt idx="3433">
                  <c:v>296</c:v>
                </c:pt>
                <c:pt idx="3434">
                  <c:v>338</c:v>
                </c:pt>
                <c:pt idx="3435">
                  <c:v>336</c:v>
                </c:pt>
                <c:pt idx="3436">
                  <c:v>376</c:v>
                </c:pt>
                <c:pt idx="3437">
                  <c:v>332</c:v>
                </c:pt>
                <c:pt idx="3438">
                  <c:v>337</c:v>
                </c:pt>
                <c:pt idx="3439">
                  <c:v>331</c:v>
                </c:pt>
                <c:pt idx="3440">
                  <c:v>336</c:v>
                </c:pt>
                <c:pt idx="3441">
                  <c:v>337</c:v>
                </c:pt>
                <c:pt idx="3442">
                  <c:v>334</c:v>
                </c:pt>
                <c:pt idx="3443">
                  <c:v>331</c:v>
                </c:pt>
                <c:pt idx="3444">
                  <c:v>334</c:v>
                </c:pt>
                <c:pt idx="3445">
                  <c:v>287</c:v>
                </c:pt>
                <c:pt idx="3446">
                  <c:v>330</c:v>
                </c:pt>
                <c:pt idx="3447">
                  <c:v>286</c:v>
                </c:pt>
                <c:pt idx="3448">
                  <c:v>283</c:v>
                </c:pt>
                <c:pt idx="3449">
                  <c:v>280</c:v>
                </c:pt>
                <c:pt idx="3450">
                  <c:v>282</c:v>
                </c:pt>
                <c:pt idx="3451">
                  <c:v>278</c:v>
                </c:pt>
                <c:pt idx="3452">
                  <c:v>290</c:v>
                </c:pt>
                <c:pt idx="3453">
                  <c:v>284</c:v>
                </c:pt>
                <c:pt idx="3454">
                  <c:v>283</c:v>
                </c:pt>
                <c:pt idx="3455">
                  <c:v>278</c:v>
                </c:pt>
                <c:pt idx="3456">
                  <c:v>283</c:v>
                </c:pt>
                <c:pt idx="3457">
                  <c:v>282</c:v>
                </c:pt>
                <c:pt idx="3458">
                  <c:v>283</c:v>
                </c:pt>
                <c:pt idx="3459">
                  <c:v>283</c:v>
                </c:pt>
                <c:pt idx="3460">
                  <c:v>285</c:v>
                </c:pt>
                <c:pt idx="3461">
                  <c:v>286</c:v>
                </c:pt>
                <c:pt idx="3462">
                  <c:v>284</c:v>
                </c:pt>
                <c:pt idx="3463">
                  <c:v>284</c:v>
                </c:pt>
                <c:pt idx="3464">
                  <c:v>280</c:v>
                </c:pt>
                <c:pt idx="3465">
                  <c:v>282</c:v>
                </c:pt>
                <c:pt idx="3466">
                  <c:v>282</c:v>
                </c:pt>
                <c:pt idx="3467">
                  <c:v>282</c:v>
                </c:pt>
                <c:pt idx="3468">
                  <c:v>280</c:v>
                </c:pt>
                <c:pt idx="3469">
                  <c:v>277</c:v>
                </c:pt>
                <c:pt idx="3470">
                  <c:v>284</c:v>
                </c:pt>
                <c:pt idx="3471">
                  <c:v>285</c:v>
                </c:pt>
                <c:pt idx="3472">
                  <c:v>286</c:v>
                </c:pt>
                <c:pt idx="3473">
                  <c:v>286</c:v>
                </c:pt>
                <c:pt idx="3474">
                  <c:v>283</c:v>
                </c:pt>
                <c:pt idx="3475">
                  <c:v>283</c:v>
                </c:pt>
                <c:pt idx="3476">
                  <c:v>285</c:v>
                </c:pt>
                <c:pt idx="3477">
                  <c:v>279</c:v>
                </c:pt>
                <c:pt idx="3478">
                  <c:v>280</c:v>
                </c:pt>
                <c:pt idx="3479">
                  <c:v>285</c:v>
                </c:pt>
                <c:pt idx="3480">
                  <c:v>282</c:v>
                </c:pt>
                <c:pt idx="3481">
                  <c:v>286</c:v>
                </c:pt>
                <c:pt idx="3482">
                  <c:v>283</c:v>
                </c:pt>
                <c:pt idx="3483">
                  <c:v>276</c:v>
                </c:pt>
                <c:pt idx="3484">
                  <c:v>281</c:v>
                </c:pt>
                <c:pt idx="3485">
                  <c:v>285</c:v>
                </c:pt>
                <c:pt idx="3486">
                  <c:v>278</c:v>
                </c:pt>
                <c:pt idx="3487">
                  <c:v>283</c:v>
                </c:pt>
                <c:pt idx="3488">
                  <c:v>285</c:v>
                </c:pt>
                <c:pt idx="3489">
                  <c:v>283</c:v>
                </c:pt>
                <c:pt idx="3490">
                  <c:v>281</c:v>
                </c:pt>
                <c:pt idx="3491">
                  <c:v>278</c:v>
                </c:pt>
                <c:pt idx="3492">
                  <c:v>275</c:v>
                </c:pt>
                <c:pt idx="3493">
                  <c:v>283</c:v>
                </c:pt>
                <c:pt idx="3494">
                  <c:v>284</c:v>
                </c:pt>
                <c:pt idx="3495">
                  <c:v>283</c:v>
                </c:pt>
                <c:pt idx="3496">
                  <c:v>286</c:v>
                </c:pt>
                <c:pt idx="3497">
                  <c:v>279</c:v>
                </c:pt>
                <c:pt idx="3498">
                  <c:v>280</c:v>
                </c:pt>
                <c:pt idx="3499">
                  <c:v>283</c:v>
                </c:pt>
                <c:pt idx="3500">
                  <c:v>281</c:v>
                </c:pt>
                <c:pt idx="3501">
                  <c:v>277</c:v>
                </c:pt>
                <c:pt idx="3502">
                  <c:v>282</c:v>
                </c:pt>
                <c:pt idx="3503">
                  <c:v>275</c:v>
                </c:pt>
                <c:pt idx="3504">
                  <c:v>280</c:v>
                </c:pt>
                <c:pt idx="3505">
                  <c:v>278</c:v>
                </c:pt>
                <c:pt idx="3506">
                  <c:v>285</c:v>
                </c:pt>
                <c:pt idx="3507">
                  <c:v>285</c:v>
                </c:pt>
                <c:pt idx="3508">
                  <c:v>285</c:v>
                </c:pt>
                <c:pt idx="3509">
                  <c:v>277</c:v>
                </c:pt>
                <c:pt idx="3510">
                  <c:v>284</c:v>
                </c:pt>
                <c:pt idx="3511">
                  <c:v>285</c:v>
                </c:pt>
                <c:pt idx="3512">
                  <c:v>280</c:v>
                </c:pt>
                <c:pt idx="3513">
                  <c:v>270</c:v>
                </c:pt>
                <c:pt idx="3514">
                  <c:v>286</c:v>
                </c:pt>
                <c:pt idx="3515">
                  <c:v>284</c:v>
                </c:pt>
                <c:pt idx="3516">
                  <c:v>283</c:v>
                </c:pt>
                <c:pt idx="3517">
                  <c:v>281</c:v>
                </c:pt>
                <c:pt idx="3518">
                  <c:v>270</c:v>
                </c:pt>
                <c:pt idx="3519">
                  <c:v>278</c:v>
                </c:pt>
                <c:pt idx="3520">
                  <c:v>278</c:v>
                </c:pt>
                <c:pt idx="3521">
                  <c:v>282</c:v>
                </c:pt>
                <c:pt idx="3522">
                  <c:v>291</c:v>
                </c:pt>
                <c:pt idx="3523">
                  <c:v>280</c:v>
                </c:pt>
                <c:pt idx="3524">
                  <c:v>323</c:v>
                </c:pt>
                <c:pt idx="3525">
                  <c:v>282</c:v>
                </c:pt>
                <c:pt idx="3526">
                  <c:v>281</c:v>
                </c:pt>
                <c:pt idx="3527">
                  <c:v>288</c:v>
                </c:pt>
                <c:pt idx="3528">
                  <c:v>279</c:v>
                </c:pt>
                <c:pt idx="3529">
                  <c:v>285</c:v>
                </c:pt>
                <c:pt idx="3530">
                  <c:v>286</c:v>
                </c:pt>
                <c:pt idx="3531">
                  <c:v>291</c:v>
                </c:pt>
                <c:pt idx="3532">
                  <c:v>278</c:v>
                </c:pt>
                <c:pt idx="3533">
                  <c:v>284</c:v>
                </c:pt>
                <c:pt idx="3534">
                  <c:v>283</c:v>
                </c:pt>
                <c:pt idx="3535">
                  <c:v>280</c:v>
                </c:pt>
                <c:pt idx="3536">
                  <c:v>280</c:v>
                </c:pt>
                <c:pt idx="3537">
                  <c:v>276</c:v>
                </c:pt>
                <c:pt idx="3538">
                  <c:v>282</c:v>
                </c:pt>
                <c:pt idx="3539">
                  <c:v>279</c:v>
                </c:pt>
                <c:pt idx="3540">
                  <c:v>282</c:v>
                </c:pt>
                <c:pt idx="3541">
                  <c:v>282</c:v>
                </c:pt>
                <c:pt idx="3542">
                  <c:v>283</c:v>
                </c:pt>
                <c:pt idx="3543">
                  <c:v>282</c:v>
                </c:pt>
                <c:pt idx="3544">
                  <c:v>281</c:v>
                </c:pt>
                <c:pt idx="3545">
                  <c:v>278</c:v>
                </c:pt>
                <c:pt idx="3546">
                  <c:v>326</c:v>
                </c:pt>
                <c:pt idx="3547">
                  <c:v>273</c:v>
                </c:pt>
                <c:pt idx="3548">
                  <c:v>282</c:v>
                </c:pt>
                <c:pt idx="3549">
                  <c:v>286</c:v>
                </c:pt>
                <c:pt idx="3550">
                  <c:v>287</c:v>
                </c:pt>
                <c:pt idx="3551">
                  <c:v>282</c:v>
                </c:pt>
                <c:pt idx="3552">
                  <c:v>281</c:v>
                </c:pt>
                <c:pt idx="3553">
                  <c:v>281</c:v>
                </c:pt>
                <c:pt idx="3554">
                  <c:v>281</c:v>
                </c:pt>
                <c:pt idx="3555">
                  <c:v>289</c:v>
                </c:pt>
                <c:pt idx="3556">
                  <c:v>279</c:v>
                </c:pt>
                <c:pt idx="3557">
                  <c:v>283</c:v>
                </c:pt>
                <c:pt idx="3558">
                  <c:v>279</c:v>
                </c:pt>
                <c:pt idx="3559">
                  <c:v>287</c:v>
                </c:pt>
                <c:pt idx="3560">
                  <c:v>335</c:v>
                </c:pt>
                <c:pt idx="3561">
                  <c:v>279</c:v>
                </c:pt>
                <c:pt idx="3562">
                  <c:v>283</c:v>
                </c:pt>
                <c:pt idx="3563">
                  <c:v>321</c:v>
                </c:pt>
                <c:pt idx="3564">
                  <c:v>278</c:v>
                </c:pt>
                <c:pt idx="3565">
                  <c:v>287</c:v>
                </c:pt>
                <c:pt idx="3566">
                  <c:v>280</c:v>
                </c:pt>
                <c:pt idx="3567">
                  <c:v>283</c:v>
                </c:pt>
                <c:pt idx="3568">
                  <c:v>286</c:v>
                </c:pt>
                <c:pt idx="3569">
                  <c:v>288</c:v>
                </c:pt>
                <c:pt idx="3570">
                  <c:v>286</c:v>
                </c:pt>
                <c:pt idx="3571">
                  <c:v>275</c:v>
                </c:pt>
                <c:pt idx="3572">
                  <c:v>285</c:v>
                </c:pt>
                <c:pt idx="3573">
                  <c:v>279</c:v>
                </c:pt>
                <c:pt idx="3574">
                  <c:v>290</c:v>
                </c:pt>
                <c:pt idx="3575">
                  <c:v>274</c:v>
                </c:pt>
                <c:pt idx="3576">
                  <c:v>278</c:v>
                </c:pt>
                <c:pt idx="3577">
                  <c:v>283</c:v>
                </c:pt>
                <c:pt idx="3578">
                  <c:v>280</c:v>
                </c:pt>
                <c:pt idx="3579">
                  <c:v>289</c:v>
                </c:pt>
                <c:pt idx="3580">
                  <c:v>277</c:v>
                </c:pt>
                <c:pt idx="3581">
                  <c:v>283</c:v>
                </c:pt>
                <c:pt idx="3582">
                  <c:v>285</c:v>
                </c:pt>
                <c:pt idx="3583">
                  <c:v>284</c:v>
                </c:pt>
                <c:pt idx="3584">
                  <c:v>280</c:v>
                </c:pt>
                <c:pt idx="3585">
                  <c:v>274</c:v>
                </c:pt>
                <c:pt idx="3586">
                  <c:v>278</c:v>
                </c:pt>
                <c:pt idx="3587">
                  <c:v>286</c:v>
                </c:pt>
                <c:pt idx="3588">
                  <c:v>276</c:v>
                </c:pt>
                <c:pt idx="3589">
                  <c:v>279</c:v>
                </c:pt>
                <c:pt idx="3590">
                  <c:v>279</c:v>
                </c:pt>
                <c:pt idx="3591">
                  <c:v>280</c:v>
                </c:pt>
                <c:pt idx="3592">
                  <c:v>291</c:v>
                </c:pt>
                <c:pt idx="3593">
                  <c:v>280</c:v>
                </c:pt>
                <c:pt idx="3594">
                  <c:v>320</c:v>
                </c:pt>
                <c:pt idx="3595">
                  <c:v>286</c:v>
                </c:pt>
                <c:pt idx="3596">
                  <c:v>290</c:v>
                </c:pt>
                <c:pt idx="3597">
                  <c:v>321</c:v>
                </c:pt>
                <c:pt idx="3598">
                  <c:v>283</c:v>
                </c:pt>
                <c:pt idx="3599">
                  <c:v>283</c:v>
                </c:pt>
                <c:pt idx="3600">
                  <c:v>283</c:v>
                </c:pt>
                <c:pt idx="3601">
                  <c:v>278</c:v>
                </c:pt>
                <c:pt idx="3602">
                  <c:v>282</c:v>
                </c:pt>
                <c:pt idx="3603">
                  <c:v>281</c:v>
                </c:pt>
                <c:pt idx="3604">
                  <c:v>281</c:v>
                </c:pt>
                <c:pt idx="3605">
                  <c:v>274</c:v>
                </c:pt>
                <c:pt idx="3606">
                  <c:v>281</c:v>
                </c:pt>
                <c:pt idx="3607">
                  <c:v>283</c:v>
                </c:pt>
                <c:pt idx="3608">
                  <c:v>281</c:v>
                </c:pt>
                <c:pt idx="3609">
                  <c:v>279</c:v>
                </c:pt>
                <c:pt idx="3610">
                  <c:v>280</c:v>
                </c:pt>
                <c:pt idx="3611">
                  <c:v>279</c:v>
                </c:pt>
                <c:pt idx="3612">
                  <c:v>280</c:v>
                </c:pt>
                <c:pt idx="3613">
                  <c:v>290</c:v>
                </c:pt>
                <c:pt idx="3614">
                  <c:v>285</c:v>
                </c:pt>
                <c:pt idx="3615">
                  <c:v>282</c:v>
                </c:pt>
                <c:pt idx="3616">
                  <c:v>276</c:v>
                </c:pt>
                <c:pt idx="3617">
                  <c:v>279</c:v>
                </c:pt>
                <c:pt idx="3618">
                  <c:v>282</c:v>
                </c:pt>
                <c:pt idx="3619">
                  <c:v>282</c:v>
                </c:pt>
                <c:pt idx="3620">
                  <c:v>279</c:v>
                </c:pt>
                <c:pt idx="3621">
                  <c:v>282</c:v>
                </c:pt>
                <c:pt idx="3622">
                  <c:v>282</c:v>
                </c:pt>
                <c:pt idx="3623">
                  <c:v>325</c:v>
                </c:pt>
                <c:pt idx="3624">
                  <c:v>277</c:v>
                </c:pt>
                <c:pt idx="3625">
                  <c:v>285</c:v>
                </c:pt>
                <c:pt idx="3626">
                  <c:v>278</c:v>
                </c:pt>
                <c:pt idx="3627">
                  <c:v>282</c:v>
                </c:pt>
                <c:pt idx="3628">
                  <c:v>279</c:v>
                </c:pt>
                <c:pt idx="3629">
                  <c:v>282</c:v>
                </c:pt>
                <c:pt idx="3630">
                  <c:v>281</c:v>
                </c:pt>
                <c:pt idx="3631">
                  <c:v>282</c:v>
                </c:pt>
                <c:pt idx="3632">
                  <c:v>276</c:v>
                </c:pt>
                <c:pt idx="3633">
                  <c:v>292</c:v>
                </c:pt>
                <c:pt idx="3634">
                  <c:v>331</c:v>
                </c:pt>
                <c:pt idx="3635">
                  <c:v>288</c:v>
                </c:pt>
                <c:pt idx="3636">
                  <c:v>326</c:v>
                </c:pt>
                <c:pt idx="3637">
                  <c:v>326</c:v>
                </c:pt>
                <c:pt idx="3638">
                  <c:v>277</c:v>
                </c:pt>
                <c:pt idx="3639">
                  <c:v>279</c:v>
                </c:pt>
                <c:pt idx="3640">
                  <c:v>282</c:v>
                </c:pt>
                <c:pt idx="3641">
                  <c:v>285</c:v>
                </c:pt>
                <c:pt idx="3642">
                  <c:v>280</c:v>
                </c:pt>
                <c:pt idx="3643">
                  <c:v>282</c:v>
                </c:pt>
                <c:pt idx="3644">
                  <c:v>292</c:v>
                </c:pt>
                <c:pt idx="3645">
                  <c:v>322</c:v>
                </c:pt>
                <c:pt idx="3646">
                  <c:v>322</c:v>
                </c:pt>
                <c:pt idx="3647">
                  <c:v>275</c:v>
                </c:pt>
                <c:pt idx="3648">
                  <c:v>275</c:v>
                </c:pt>
                <c:pt idx="3649">
                  <c:v>279</c:v>
                </c:pt>
                <c:pt idx="3650">
                  <c:v>287</c:v>
                </c:pt>
                <c:pt idx="3651">
                  <c:v>283</c:v>
                </c:pt>
                <c:pt idx="3652">
                  <c:v>329</c:v>
                </c:pt>
                <c:pt idx="3653">
                  <c:v>286</c:v>
                </c:pt>
                <c:pt idx="3654">
                  <c:v>284</c:v>
                </c:pt>
                <c:pt idx="3655">
                  <c:v>294</c:v>
                </c:pt>
                <c:pt idx="3656">
                  <c:v>331</c:v>
                </c:pt>
                <c:pt idx="3657">
                  <c:v>331</c:v>
                </c:pt>
                <c:pt idx="3658">
                  <c:v>276</c:v>
                </c:pt>
                <c:pt idx="3659">
                  <c:v>331</c:v>
                </c:pt>
                <c:pt idx="3660">
                  <c:v>286</c:v>
                </c:pt>
                <c:pt idx="3661">
                  <c:v>277</c:v>
                </c:pt>
                <c:pt idx="3662">
                  <c:v>279</c:v>
                </c:pt>
                <c:pt idx="3663">
                  <c:v>277</c:v>
                </c:pt>
                <c:pt idx="3664">
                  <c:v>323</c:v>
                </c:pt>
                <c:pt idx="3665">
                  <c:v>274</c:v>
                </c:pt>
                <c:pt idx="3666">
                  <c:v>280</c:v>
                </c:pt>
                <c:pt idx="3667">
                  <c:v>278</c:v>
                </c:pt>
                <c:pt idx="3668">
                  <c:v>280</c:v>
                </c:pt>
                <c:pt idx="3669">
                  <c:v>281</c:v>
                </c:pt>
                <c:pt idx="3670">
                  <c:v>280</c:v>
                </c:pt>
                <c:pt idx="3671">
                  <c:v>272</c:v>
                </c:pt>
                <c:pt idx="3672">
                  <c:v>273</c:v>
                </c:pt>
                <c:pt idx="3673">
                  <c:v>278</c:v>
                </c:pt>
                <c:pt idx="3674">
                  <c:v>278</c:v>
                </c:pt>
                <c:pt idx="3675">
                  <c:v>329</c:v>
                </c:pt>
                <c:pt idx="3676">
                  <c:v>288</c:v>
                </c:pt>
                <c:pt idx="3677">
                  <c:v>293</c:v>
                </c:pt>
                <c:pt idx="3678">
                  <c:v>295</c:v>
                </c:pt>
                <c:pt idx="3679">
                  <c:v>281</c:v>
                </c:pt>
                <c:pt idx="3680">
                  <c:v>325</c:v>
                </c:pt>
                <c:pt idx="3681">
                  <c:v>331</c:v>
                </c:pt>
                <c:pt idx="3682">
                  <c:v>277</c:v>
                </c:pt>
                <c:pt idx="3683">
                  <c:v>326</c:v>
                </c:pt>
                <c:pt idx="3684">
                  <c:v>286</c:v>
                </c:pt>
                <c:pt idx="3685">
                  <c:v>283</c:v>
                </c:pt>
                <c:pt idx="3686">
                  <c:v>319</c:v>
                </c:pt>
                <c:pt idx="3687">
                  <c:v>276</c:v>
                </c:pt>
                <c:pt idx="3688">
                  <c:v>325</c:v>
                </c:pt>
                <c:pt idx="3689">
                  <c:v>284</c:v>
                </c:pt>
                <c:pt idx="3690">
                  <c:v>280</c:v>
                </c:pt>
                <c:pt idx="3691">
                  <c:v>326</c:v>
                </c:pt>
                <c:pt idx="3692">
                  <c:v>279</c:v>
                </c:pt>
                <c:pt idx="3693">
                  <c:v>288</c:v>
                </c:pt>
                <c:pt idx="3694">
                  <c:v>276</c:v>
                </c:pt>
                <c:pt idx="3695">
                  <c:v>328</c:v>
                </c:pt>
                <c:pt idx="3696">
                  <c:v>328</c:v>
                </c:pt>
                <c:pt idx="3697">
                  <c:v>280</c:v>
                </c:pt>
                <c:pt idx="3698">
                  <c:v>278</c:v>
                </c:pt>
                <c:pt idx="3699">
                  <c:v>279</c:v>
                </c:pt>
                <c:pt idx="3700">
                  <c:v>275</c:v>
                </c:pt>
                <c:pt idx="3701">
                  <c:v>281</c:v>
                </c:pt>
                <c:pt idx="3702">
                  <c:v>275</c:v>
                </c:pt>
                <c:pt idx="3703">
                  <c:v>274</c:v>
                </c:pt>
                <c:pt idx="3704">
                  <c:v>289</c:v>
                </c:pt>
                <c:pt idx="3705">
                  <c:v>282</c:v>
                </c:pt>
                <c:pt idx="3706">
                  <c:v>319</c:v>
                </c:pt>
                <c:pt idx="3707">
                  <c:v>279</c:v>
                </c:pt>
                <c:pt idx="3708">
                  <c:v>282</c:v>
                </c:pt>
                <c:pt idx="3709">
                  <c:v>276</c:v>
                </c:pt>
                <c:pt idx="3710">
                  <c:v>278</c:v>
                </c:pt>
                <c:pt idx="3711">
                  <c:v>278</c:v>
                </c:pt>
                <c:pt idx="3712">
                  <c:v>321</c:v>
                </c:pt>
                <c:pt idx="3713">
                  <c:v>277</c:v>
                </c:pt>
                <c:pt idx="3714">
                  <c:v>279</c:v>
                </c:pt>
                <c:pt idx="3715">
                  <c:v>279</c:v>
                </c:pt>
                <c:pt idx="3716">
                  <c:v>277</c:v>
                </c:pt>
                <c:pt idx="3717">
                  <c:v>278</c:v>
                </c:pt>
                <c:pt idx="3718">
                  <c:v>275</c:v>
                </c:pt>
                <c:pt idx="3719">
                  <c:v>277</c:v>
                </c:pt>
                <c:pt idx="3720">
                  <c:v>275</c:v>
                </c:pt>
                <c:pt idx="3721">
                  <c:v>279</c:v>
                </c:pt>
                <c:pt idx="3722">
                  <c:v>275</c:v>
                </c:pt>
                <c:pt idx="3723">
                  <c:v>276</c:v>
                </c:pt>
                <c:pt idx="3724">
                  <c:v>277</c:v>
                </c:pt>
                <c:pt idx="3725">
                  <c:v>285</c:v>
                </c:pt>
                <c:pt idx="3726">
                  <c:v>277</c:v>
                </c:pt>
                <c:pt idx="3727">
                  <c:v>281</c:v>
                </c:pt>
                <c:pt idx="3728">
                  <c:v>280</c:v>
                </c:pt>
                <c:pt idx="3729">
                  <c:v>283</c:v>
                </c:pt>
                <c:pt idx="3730">
                  <c:v>281</c:v>
                </c:pt>
                <c:pt idx="3731">
                  <c:v>283</c:v>
                </c:pt>
                <c:pt idx="3732">
                  <c:v>277</c:v>
                </c:pt>
                <c:pt idx="3733">
                  <c:v>280</c:v>
                </c:pt>
                <c:pt idx="3734">
                  <c:v>275</c:v>
                </c:pt>
                <c:pt idx="3735">
                  <c:v>280</c:v>
                </c:pt>
                <c:pt idx="3736">
                  <c:v>275</c:v>
                </c:pt>
                <c:pt idx="3737">
                  <c:v>281</c:v>
                </c:pt>
                <c:pt idx="3738">
                  <c:v>281</c:v>
                </c:pt>
                <c:pt idx="3739">
                  <c:v>274</c:v>
                </c:pt>
                <c:pt idx="3740">
                  <c:v>278</c:v>
                </c:pt>
                <c:pt idx="3741">
                  <c:v>279</c:v>
                </c:pt>
                <c:pt idx="3742">
                  <c:v>279</c:v>
                </c:pt>
                <c:pt idx="3743">
                  <c:v>279</c:v>
                </c:pt>
                <c:pt idx="3744">
                  <c:v>281</c:v>
                </c:pt>
                <c:pt idx="3745">
                  <c:v>280</c:v>
                </c:pt>
                <c:pt idx="3746">
                  <c:v>278</c:v>
                </c:pt>
                <c:pt idx="3747">
                  <c:v>282</c:v>
                </c:pt>
                <c:pt idx="3748">
                  <c:v>279</c:v>
                </c:pt>
                <c:pt idx="3749">
                  <c:v>277</c:v>
                </c:pt>
                <c:pt idx="3750">
                  <c:v>282</c:v>
                </c:pt>
                <c:pt idx="3751">
                  <c:v>282</c:v>
                </c:pt>
                <c:pt idx="3752">
                  <c:v>284</c:v>
                </c:pt>
                <c:pt idx="3753">
                  <c:v>280</c:v>
                </c:pt>
                <c:pt idx="3754">
                  <c:v>276</c:v>
                </c:pt>
                <c:pt idx="3755">
                  <c:v>278</c:v>
                </c:pt>
                <c:pt idx="3756">
                  <c:v>279</c:v>
                </c:pt>
                <c:pt idx="3757">
                  <c:v>278</c:v>
                </c:pt>
                <c:pt idx="3758">
                  <c:v>281</c:v>
                </c:pt>
                <c:pt idx="3759">
                  <c:v>281</c:v>
                </c:pt>
                <c:pt idx="3760">
                  <c:v>279</c:v>
                </c:pt>
                <c:pt idx="3761">
                  <c:v>283</c:v>
                </c:pt>
                <c:pt idx="3762">
                  <c:v>277</c:v>
                </c:pt>
                <c:pt idx="3763">
                  <c:v>275</c:v>
                </c:pt>
                <c:pt idx="3764">
                  <c:v>283</c:v>
                </c:pt>
                <c:pt idx="3765">
                  <c:v>276</c:v>
                </c:pt>
                <c:pt idx="3766">
                  <c:v>269</c:v>
                </c:pt>
                <c:pt idx="3767">
                  <c:v>290</c:v>
                </c:pt>
                <c:pt idx="3768">
                  <c:v>280</c:v>
                </c:pt>
                <c:pt idx="3769">
                  <c:v>279</c:v>
                </c:pt>
                <c:pt idx="3770">
                  <c:v>329</c:v>
                </c:pt>
                <c:pt idx="3771">
                  <c:v>329</c:v>
                </c:pt>
                <c:pt idx="3772">
                  <c:v>280</c:v>
                </c:pt>
                <c:pt idx="3773">
                  <c:v>282</c:v>
                </c:pt>
                <c:pt idx="3774">
                  <c:v>280</c:v>
                </c:pt>
                <c:pt idx="3775">
                  <c:v>278</c:v>
                </c:pt>
                <c:pt idx="3776">
                  <c:v>284</c:v>
                </c:pt>
                <c:pt idx="3777">
                  <c:v>284</c:v>
                </c:pt>
                <c:pt idx="3778">
                  <c:v>284</c:v>
                </c:pt>
                <c:pt idx="3779">
                  <c:v>284</c:v>
                </c:pt>
                <c:pt idx="3780">
                  <c:v>284</c:v>
                </c:pt>
                <c:pt idx="3781">
                  <c:v>328</c:v>
                </c:pt>
                <c:pt idx="3782">
                  <c:v>285</c:v>
                </c:pt>
                <c:pt idx="3783">
                  <c:v>320</c:v>
                </c:pt>
                <c:pt idx="3784">
                  <c:v>281</c:v>
                </c:pt>
                <c:pt idx="3785">
                  <c:v>284</c:v>
                </c:pt>
                <c:pt idx="3786">
                  <c:v>328</c:v>
                </c:pt>
                <c:pt idx="3787">
                  <c:v>276</c:v>
                </c:pt>
                <c:pt idx="3788">
                  <c:v>281</c:v>
                </c:pt>
                <c:pt idx="3789">
                  <c:v>284</c:v>
                </c:pt>
                <c:pt idx="3790">
                  <c:v>283</c:v>
                </c:pt>
                <c:pt idx="3791">
                  <c:v>278</c:v>
                </c:pt>
                <c:pt idx="3792">
                  <c:v>281</c:v>
                </c:pt>
                <c:pt idx="3793">
                  <c:v>276</c:v>
                </c:pt>
                <c:pt idx="3794">
                  <c:v>327</c:v>
                </c:pt>
                <c:pt idx="3795">
                  <c:v>289</c:v>
                </c:pt>
                <c:pt idx="3796">
                  <c:v>287</c:v>
                </c:pt>
                <c:pt idx="3797">
                  <c:v>290</c:v>
                </c:pt>
                <c:pt idx="3798">
                  <c:v>287</c:v>
                </c:pt>
                <c:pt idx="3799">
                  <c:v>281</c:v>
                </c:pt>
                <c:pt idx="3800">
                  <c:v>278</c:v>
                </c:pt>
                <c:pt idx="3801">
                  <c:v>322</c:v>
                </c:pt>
                <c:pt idx="3802">
                  <c:v>328</c:v>
                </c:pt>
                <c:pt idx="3803">
                  <c:v>321</c:v>
                </c:pt>
                <c:pt idx="3804">
                  <c:v>285</c:v>
                </c:pt>
                <c:pt idx="3805">
                  <c:v>277</c:v>
                </c:pt>
                <c:pt idx="3806">
                  <c:v>281</c:v>
                </c:pt>
                <c:pt idx="3807">
                  <c:v>325</c:v>
                </c:pt>
                <c:pt idx="3808">
                  <c:v>277</c:v>
                </c:pt>
                <c:pt idx="3809">
                  <c:v>281</c:v>
                </c:pt>
                <c:pt idx="3810">
                  <c:v>281</c:v>
                </c:pt>
                <c:pt idx="3811">
                  <c:v>278</c:v>
                </c:pt>
                <c:pt idx="3812">
                  <c:v>273</c:v>
                </c:pt>
                <c:pt idx="3813">
                  <c:v>278</c:v>
                </c:pt>
                <c:pt idx="3814">
                  <c:v>281</c:v>
                </c:pt>
                <c:pt idx="3815">
                  <c:v>278</c:v>
                </c:pt>
                <c:pt idx="3816">
                  <c:v>281</c:v>
                </c:pt>
                <c:pt idx="3817">
                  <c:v>277</c:v>
                </c:pt>
                <c:pt idx="3818">
                  <c:v>276</c:v>
                </c:pt>
                <c:pt idx="3819">
                  <c:v>281</c:v>
                </c:pt>
                <c:pt idx="3820">
                  <c:v>322</c:v>
                </c:pt>
                <c:pt idx="3821">
                  <c:v>286</c:v>
                </c:pt>
                <c:pt idx="3822">
                  <c:v>329</c:v>
                </c:pt>
                <c:pt idx="3823">
                  <c:v>280</c:v>
                </c:pt>
                <c:pt idx="3824">
                  <c:v>288</c:v>
                </c:pt>
                <c:pt idx="3825">
                  <c:v>323</c:v>
                </c:pt>
                <c:pt idx="3826">
                  <c:v>323</c:v>
                </c:pt>
                <c:pt idx="3827">
                  <c:v>280</c:v>
                </c:pt>
                <c:pt idx="3828">
                  <c:v>320</c:v>
                </c:pt>
                <c:pt idx="3829">
                  <c:v>288</c:v>
                </c:pt>
                <c:pt idx="3830">
                  <c:v>274</c:v>
                </c:pt>
                <c:pt idx="3831">
                  <c:v>272</c:v>
                </c:pt>
                <c:pt idx="3832">
                  <c:v>277</c:v>
                </c:pt>
                <c:pt idx="3833">
                  <c:v>327</c:v>
                </c:pt>
                <c:pt idx="3834">
                  <c:v>281</c:v>
                </c:pt>
                <c:pt idx="3835">
                  <c:v>283</c:v>
                </c:pt>
                <c:pt idx="3836">
                  <c:v>276</c:v>
                </c:pt>
                <c:pt idx="3837">
                  <c:v>277</c:v>
                </c:pt>
                <c:pt idx="3838">
                  <c:v>285</c:v>
                </c:pt>
                <c:pt idx="3839">
                  <c:v>282</c:v>
                </c:pt>
                <c:pt idx="3840">
                  <c:v>279</c:v>
                </c:pt>
                <c:pt idx="3841">
                  <c:v>282</c:v>
                </c:pt>
                <c:pt idx="3842">
                  <c:v>279</c:v>
                </c:pt>
                <c:pt idx="3843">
                  <c:v>279</c:v>
                </c:pt>
                <c:pt idx="3844">
                  <c:v>275</c:v>
                </c:pt>
                <c:pt idx="3845">
                  <c:v>279</c:v>
                </c:pt>
                <c:pt idx="3846">
                  <c:v>278</c:v>
                </c:pt>
                <c:pt idx="3847">
                  <c:v>279</c:v>
                </c:pt>
                <c:pt idx="3848">
                  <c:v>280</c:v>
                </c:pt>
                <c:pt idx="3849">
                  <c:v>288</c:v>
                </c:pt>
                <c:pt idx="3850">
                  <c:v>320</c:v>
                </c:pt>
                <c:pt idx="3851">
                  <c:v>325</c:v>
                </c:pt>
                <c:pt idx="3852">
                  <c:v>328</c:v>
                </c:pt>
                <c:pt idx="3853">
                  <c:v>281</c:v>
                </c:pt>
                <c:pt idx="3854">
                  <c:v>279</c:v>
                </c:pt>
                <c:pt idx="3855">
                  <c:v>280</c:v>
                </c:pt>
                <c:pt idx="3856">
                  <c:v>281</c:v>
                </c:pt>
                <c:pt idx="3857">
                  <c:v>290</c:v>
                </c:pt>
                <c:pt idx="3858">
                  <c:v>282</c:v>
                </c:pt>
                <c:pt idx="3859">
                  <c:v>277</c:v>
                </c:pt>
                <c:pt idx="3860">
                  <c:v>321</c:v>
                </c:pt>
                <c:pt idx="3861">
                  <c:v>277</c:v>
                </c:pt>
                <c:pt idx="3862">
                  <c:v>282</c:v>
                </c:pt>
                <c:pt idx="3863">
                  <c:v>277</c:v>
                </c:pt>
                <c:pt idx="3864">
                  <c:v>279</c:v>
                </c:pt>
                <c:pt idx="3865">
                  <c:v>282</c:v>
                </c:pt>
                <c:pt idx="3866">
                  <c:v>278</c:v>
                </c:pt>
                <c:pt idx="3867">
                  <c:v>278</c:v>
                </c:pt>
                <c:pt idx="3868">
                  <c:v>328</c:v>
                </c:pt>
                <c:pt idx="3869">
                  <c:v>282</c:v>
                </c:pt>
                <c:pt idx="3870">
                  <c:v>276</c:v>
                </c:pt>
                <c:pt idx="3871">
                  <c:v>279</c:v>
                </c:pt>
                <c:pt idx="3872">
                  <c:v>278</c:v>
                </c:pt>
                <c:pt idx="3873">
                  <c:v>281</c:v>
                </c:pt>
                <c:pt idx="3874">
                  <c:v>280</c:v>
                </c:pt>
                <c:pt idx="3875">
                  <c:v>286</c:v>
                </c:pt>
                <c:pt idx="3876">
                  <c:v>281</c:v>
                </c:pt>
                <c:pt idx="3877">
                  <c:v>272</c:v>
                </c:pt>
                <c:pt idx="3878">
                  <c:v>281</c:v>
                </c:pt>
                <c:pt idx="3879">
                  <c:v>280</c:v>
                </c:pt>
                <c:pt idx="3880">
                  <c:v>282</c:v>
                </c:pt>
                <c:pt idx="3881">
                  <c:v>278</c:v>
                </c:pt>
                <c:pt idx="3882">
                  <c:v>280</c:v>
                </c:pt>
                <c:pt idx="3883">
                  <c:v>278</c:v>
                </c:pt>
                <c:pt idx="3884">
                  <c:v>274</c:v>
                </c:pt>
                <c:pt idx="3885">
                  <c:v>279</c:v>
                </c:pt>
                <c:pt idx="3886">
                  <c:v>278</c:v>
                </c:pt>
                <c:pt idx="3887">
                  <c:v>284</c:v>
                </c:pt>
                <c:pt idx="3888">
                  <c:v>276</c:v>
                </c:pt>
                <c:pt idx="3889">
                  <c:v>278</c:v>
                </c:pt>
                <c:pt idx="3890">
                  <c:v>286</c:v>
                </c:pt>
                <c:pt idx="3891">
                  <c:v>276</c:v>
                </c:pt>
                <c:pt idx="3892">
                  <c:v>280</c:v>
                </c:pt>
                <c:pt idx="3893">
                  <c:v>274</c:v>
                </c:pt>
                <c:pt idx="3894">
                  <c:v>280</c:v>
                </c:pt>
                <c:pt idx="3895">
                  <c:v>280</c:v>
                </c:pt>
                <c:pt idx="3896">
                  <c:v>280</c:v>
                </c:pt>
                <c:pt idx="3897">
                  <c:v>279</c:v>
                </c:pt>
                <c:pt idx="3898">
                  <c:v>278</c:v>
                </c:pt>
                <c:pt idx="3899">
                  <c:v>279</c:v>
                </c:pt>
                <c:pt idx="3900">
                  <c:v>282</c:v>
                </c:pt>
                <c:pt idx="3901">
                  <c:v>275</c:v>
                </c:pt>
                <c:pt idx="3902">
                  <c:v>322</c:v>
                </c:pt>
                <c:pt idx="3903">
                  <c:v>276</c:v>
                </c:pt>
                <c:pt idx="3904">
                  <c:v>287</c:v>
                </c:pt>
                <c:pt idx="3905">
                  <c:v>283</c:v>
                </c:pt>
                <c:pt idx="3906">
                  <c:v>278</c:v>
                </c:pt>
                <c:pt idx="3907">
                  <c:v>273</c:v>
                </c:pt>
                <c:pt idx="3908">
                  <c:v>273</c:v>
                </c:pt>
                <c:pt idx="3909">
                  <c:v>277</c:v>
                </c:pt>
                <c:pt idx="3910">
                  <c:v>283</c:v>
                </c:pt>
                <c:pt idx="3911">
                  <c:v>283</c:v>
                </c:pt>
                <c:pt idx="3912">
                  <c:v>275</c:v>
                </c:pt>
                <c:pt idx="3913">
                  <c:v>279</c:v>
                </c:pt>
                <c:pt idx="3914">
                  <c:v>279</c:v>
                </c:pt>
                <c:pt idx="3915">
                  <c:v>279</c:v>
                </c:pt>
                <c:pt idx="3916">
                  <c:v>290</c:v>
                </c:pt>
                <c:pt idx="3917">
                  <c:v>281</c:v>
                </c:pt>
                <c:pt idx="3918">
                  <c:v>287</c:v>
                </c:pt>
                <c:pt idx="3919">
                  <c:v>277</c:v>
                </c:pt>
                <c:pt idx="3920">
                  <c:v>279</c:v>
                </c:pt>
                <c:pt idx="3921">
                  <c:v>323</c:v>
                </c:pt>
                <c:pt idx="3922">
                  <c:v>281</c:v>
                </c:pt>
                <c:pt idx="3923">
                  <c:v>279</c:v>
                </c:pt>
                <c:pt idx="3924">
                  <c:v>281</c:v>
                </c:pt>
                <c:pt idx="3925">
                  <c:v>278</c:v>
                </c:pt>
                <c:pt idx="3926">
                  <c:v>285</c:v>
                </c:pt>
                <c:pt idx="3927">
                  <c:v>325</c:v>
                </c:pt>
                <c:pt idx="3928">
                  <c:v>285</c:v>
                </c:pt>
                <c:pt idx="3929">
                  <c:v>322</c:v>
                </c:pt>
                <c:pt idx="3930">
                  <c:v>276</c:v>
                </c:pt>
                <c:pt idx="3931">
                  <c:v>283</c:v>
                </c:pt>
                <c:pt idx="3932">
                  <c:v>281</c:v>
                </c:pt>
                <c:pt idx="3933">
                  <c:v>284</c:v>
                </c:pt>
                <c:pt idx="3934">
                  <c:v>287</c:v>
                </c:pt>
                <c:pt idx="3935">
                  <c:v>284</c:v>
                </c:pt>
                <c:pt idx="3936">
                  <c:v>281</c:v>
                </c:pt>
                <c:pt idx="3937">
                  <c:v>289</c:v>
                </c:pt>
                <c:pt idx="3938">
                  <c:v>280</c:v>
                </c:pt>
                <c:pt idx="3939">
                  <c:v>280</c:v>
                </c:pt>
                <c:pt idx="3940">
                  <c:v>280</c:v>
                </c:pt>
                <c:pt idx="3941">
                  <c:v>279</c:v>
                </c:pt>
                <c:pt idx="3942">
                  <c:v>281</c:v>
                </c:pt>
                <c:pt idx="3943">
                  <c:v>279</c:v>
                </c:pt>
                <c:pt idx="3944">
                  <c:v>277</c:v>
                </c:pt>
                <c:pt idx="3945">
                  <c:v>280</c:v>
                </c:pt>
                <c:pt idx="3946">
                  <c:v>281</c:v>
                </c:pt>
                <c:pt idx="3947">
                  <c:v>282</c:v>
                </c:pt>
                <c:pt idx="3948">
                  <c:v>280</c:v>
                </c:pt>
                <c:pt idx="3949">
                  <c:v>281</c:v>
                </c:pt>
                <c:pt idx="3950">
                  <c:v>282</c:v>
                </c:pt>
                <c:pt idx="3951">
                  <c:v>278</c:v>
                </c:pt>
                <c:pt idx="3952">
                  <c:v>282</c:v>
                </c:pt>
                <c:pt idx="3953">
                  <c:v>284</c:v>
                </c:pt>
                <c:pt idx="3954">
                  <c:v>284</c:v>
                </c:pt>
                <c:pt idx="3955">
                  <c:v>284</c:v>
                </c:pt>
                <c:pt idx="3956">
                  <c:v>283</c:v>
                </c:pt>
                <c:pt idx="3957">
                  <c:v>277</c:v>
                </c:pt>
                <c:pt idx="3958">
                  <c:v>280</c:v>
                </c:pt>
                <c:pt idx="3959">
                  <c:v>279</c:v>
                </c:pt>
                <c:pt idx="3960">
                  <c:v>279</c:v>
                </c:pt>
                <c:pt idx="3961">
                  <c:v>282</c:v>
                </c:pt>
                <c:pt idx="3962">
                  <c:v>285</c:v>
                </c:pt>
                <c:pt idx="3963">
                  <c:v>281</c:v>
                </c:pt>
                <c:pt idx="3964">
                  <c:v>282</c:v>
                </c:pt>
                <c:pt idx="3965">
                  <c:v>282</c:v>
                </c:pt>
                <c:pt idx="3966">
                  <c:v>283</c:v>
                </c:pt>
                <c:pt idx="3967">
                  <c:v>285</c:v>
                </c:pt>
                <c:pt idx="3968">
                  <c:v>284</c:v>
                </c:pt>
                <c:pt idx="3969">
                  <c:v>288</c:v>
                </c:pt>
                <c:pt idx="3970">
                  <c:v>283</c:v>
                </c:pt>
                <c:pt idx="3971">
                  <c:v>284</c:v>
                </c:pt>
                <c:pt idx="3972">
                  <c:v>286</c:v>
                </c:pt>
                <c:pt idx="3973">
                  <c:v>283</c:v>
                </c:pt>
                <c:pt idx="3974">
                  <c:v>287</c:v>
                </c:pt>
                <c:pt idx="3975">
                  <c:v>288</c:v>
                </c:pt>
                <c:pt idx="3976">
                  <c:v>286</c:v>
                </c:pt>
                <c:pt idx="3977">
                  <c:v>285</c:v>
                </c:pt>
                <c:pt idx="3978">
                  <c:v>288</c:v>
                </c:pt>
                <c:pt idx="3979">
                  <c:v>286</c:v>
                </c:pt>
                <c:pt idx="3980">
                  <c:v>284</c:v>
                </c:pt>
                <c:pt idx="3981">
                  <c:v>283</c:v>
                </c:pt>
                <c:pt idx="3982">
                  <c:v>285</c:v>
                </c:pt>
                <c:pt idx="3983">
                  <c:v>283</c:v>
                </c:pt>
                <c:pt idx="3984">
                  <c:v>288</c:v>
                </c:pt>
                <c:pt idx="3985">
                  <c:v>284</c:v>
                </c:pt>
                <c:pt idx="3986">
                  <c:v>286</c:v>
                </c:pt>
                <c:pt idx="3987">
                  <c:v>284</c:v>
                </c:pt>
                <c:pt idx="3988">
                  <c:v>279</c:v>
                </c:pt>
                <c:pt idx="3989">
                  <c:v>288</c:v>
                </c:pt>
                <c:pt idx="3990">
                  <c:v>283</c:v>
                </c:pt>
                <c:pt idx="3991">
                  <c:v>289</c:v>
                </c:pt>
                <c:pt idx="3992">
                  <c:v>284</c:v>
                </c:pt>
                <c:pt idx="3993">
                  <c:v>284</c:v>
                </c:pt>
                <c:pt idx="3994">
                  <c:v>283</c:v>
                </c:pt>
                <c:pt idx="3995">
                  <c:v>280</c:v>
                </c:pt>
                <c:pt idx="3996">
                  <c:v>283</c:v>
                </c:pt>
                <c:pt idx="3997">
                  <c:v>285</c:v>
                </c:pt>
                <c:pt idx="3998">
                  <c:v>279</c:v>
                </c:pt>
                <c:pt idx="3999">
                  <c:v>286</c:v>
                </c:pt>
                <c:pt idx="4000">
                  <c:v>284</c:v>
                </c:pt>
                <c:pt idx="4001">
                  <c:v>284</c:v>
                </c:pt>
                <c:pt idx="4002">
                  <c:v>286</c:v>
                </c:pt>
                <c:pt idx="4003">
                  <c:v>285</c:v>
                </c:pt>
                <c:pt idx="4004">
                  <c:v>287</c:v>
                </c:pt>
                <c:pt idx="4005">
                  <c:v>285</c:v>
                </c:pt>
                <c:pt idx="4006">
                  <c:v>286</c:v>
                </c:pt>
                <c:pt idx="4007">
                  <c:v>283</c:v>
                </c:pt>
                <c:pt idx="4008">
                  <c:v>286</c:v>
                </c:pt>
                <c:pt idx="4009">
                  <c:v>286</c:v>
                </c:pt>
                <c:pt idx="4010">
                  <c:v>285</c:v>
                </c:pt>
                <c:pt idx="4011">
                  <c:v>286</c:v>
                </c:pt>
                <c:pt idx="4012">
                  <c:v>284</c:v>
                </c:pt>
                <c:pt idx="4013">
                  <c:v>283</c:v>
                </c:pt>
                <c:pt idx="4014">
                  <c:v>285</c:v>
                </c:pt>
                <c:pt idx="4015">
                  <c:v>283</c:v>
                </c:pt>
                <c:pt idx="4016">
                  <c:v>281</c:v>
                </c:pt>
                <c:pt idx="4017">
                  <c:v>283</c:v>
                </c:pt>
                <c:pt idx="4018">
                  <c:v>285</c:v>
                </c:pt>
                <c:pt idx="4019">
                  <c:v>280</c:v>
                </c:pt>
                <c:pt idx="4020">
                  <c:v>286</c:v>
                </c:pt>
                <c:pt idx="4021">
                  <c:v>284</c:v>
                </c:pt>
                <c:pt idx="4022">
                  <c:v>284</c:v>
                </c:pt>
                <c:pt idx="4023">
                  <c:v>284</c:v>
                </c:pt>
                <c:pt idx="4024">
                  <c:v>284</c:v>
                </c:pt>
                <c:pt idx="4025">
                  <c:v>281</c:v>
                </c:pt>
                <c:pt idx="4026">
                  <c:v>283</c:v>
                </c:pt>
                <c:pt idx="4027">
                  <c:v>281</c:v>
                </c:pt>
                <c:pt idx="4028">
                  <c:v>284</c:v>
                </c:pt>
                <c:pt idx="4029">
                  <c:v>284</c:v>
                </c:pt>
                <c:pt idx="4030">
                  <c:v>283</c:v>
                </c:pt>
                <c:pt idx="4031">
                  <c:v>289</c:v>
                </c:pt>
                <c:pt idx="4032">
                  <c:v>288</c:v>
                </c:pt>
                <c:pt idx="4033">
                  <c:v>285</c:v>
                </c:pt>
                <c:pt idx="4034">
                  <c:v>282</c:v>
                </c:pt>
                <c:pt idx="4035">
                  <c:v>285</c:v>
                </c:pt>
                <c:pt idx="4036">
                  <c:v>291</c:v>
                </c:pt>
                <c:pt idx="4037">
                  <c:v>281</c:v>
                </c:pt>
                <c:pt idx="4038">
                  <c:v>283</c:v>
                </c:pt>
                <c:pt idx="4039">
                  <c:v>285</c:v>
                </c:pt>
                <c:pt idx="4040">
                  <c:v>286</c:v>
                </c:pt>
                <c:pt idx="4041">
                  <c:v>285</c:v>
                </c:pt>
                <c:pt idx="4042">
                  <c:v>285</c:v>
                </c:pt>
                <c:pt idx="4043">
                  <c:v>285</c:v>
                </c:pt>
                <c:pt idx="4044">
                  <c:v>285</c:v>
                </c:pt>
                <c:pt idx="4045">
                  <c:v>286</c:v>
                </c:pt>
                <c:pt idx="4046">
                  <c:v>284</c:v>
                </c:pt>
                <c:pt idx="4047">
                  <c:v>286</c:v>
                </c:pt>
                <c:pt idx="4048">
                  <c:v>285</c:v>
                </c:pt>
                <c:pt idx="4049">
                  <c:v>285</c:v>
                </c:pt>
                <c:pt idx="4050">
                  <c:v>282</c:v>
                </c:pt>
                <c:pt idx="4051">
                  <c:v>282</c:v>
                </c:pt>
                <c:pt idx="4052">
                  <c:v>284</c:v>
                </c:pt>
                <c:pt idx="4053">
                  <c:v>285</c:v>
                </c:pt>
                <c:pt idx="4054">
                  <c:v>283</c:v>
                </c:pt>
                <c:pt idx="4055">
                  <c:v>285</c:v>
                </c:pt>
                <c:pt idx="4056">
                  <c:v>286</c:v>
                </c:pt>
                <c:pt idx="4057">
                  <c:v>281</c:v>
                </c:pt>
                <c:pt idx="4058">
                  <c:v>283</c:v>
                </c:pt>
                <c:pt idx="4059">
                  <c:v>283</c:v>
                </c:pt>
                <c:pt idx="4060">
                  <c:v>287</c:v>
                </c:pt>
                <c:pt idx="4061">
                  <c:v>285</c:v>
                </c:pt>
                <c:pt idx="4062">
                  <c:v>284</c:v>
                </c:pt>
                <c:pt idx="4063">
                  <c:v>282</c:v>
                </c:pt>
                <c:pt idx="4064">
                  <c:v>285</c:v>
                </c:pt>
                <c:pt idx="4065">
                  <c:v>283</c:v>
                </c:pt>
                <c:pt idx="4066">
                  <c:v>284</c:v>
                </c:pt>
                <c:pt idx="4067">
                  <c:v>287</c:v>
                </c:pt>
                <c:pt idx="4068">
                  <c:v>285</c:v>
                </c:pt>
                <c:pt idx="4069">
                  <c:v>283</c:v>
                </c:pt>
                <c:pt idx="4070">
                  <c:v>285</c:v>
                </c:pt>
                <c:pt idx="4071">
                  <c:v>281</c:v>
                </c:pt>
                <c:pt idx="4072">
                  <c:v>284</c:v>
                </c:pt>
                <c:pt idx="4073">
                  <c:v>281</c:v>
                </c:pt>
                <c:pt idx="4074">
                  <c:v>283</c:v>
                </c:pt>
                <c:pt idx="4075">
                  <c:v>286</c:v>
                </c:pt>
                <c:pt idx="4076">
                  <c:v>284</c:v>
                </c:pt>
                <c:pt idx="4077">
                  <c:v>284</c:v>
                </c:pt>
                <c:pt idx="4078">
                  <c:v>280</c:v>
                </c:pt>
                <c:pt idx="4079">
                  <c:v>284</c:v>
                </c:pt>
                <c:pt idx="4080">
                  <c:v>286</c:v>
                </c:pt>
                <c:pt idx="4081">
                  <c:v>284</c:v>
                </c:pt>
                <c:pt idx="4082">
                  <c:v>286</c:v>
                </c:pt>
                <c:pt idx="4083">
                  <c:v>284</c:v>
                </c:pt>
                <c:pt idx="4084">
                  <c:v>288</c:v>
                </c:pt>
                <c:pt idx="4085">
                  <c:v>284</c:v>
                </c:pt>
                <c:pt idx="4086">
                  <c:v>284</c:v>
                </c:pt>
                <c:pt idx="4087">
                  <c:v>285</c:v>
                </c:pt>
                <c:pt idx="4088">
                  <c:v>280</c:v>
                </c:pt>
                <c:pt idx="4089">
                  <c:v>286</c:v>
                </c:pt>
                <c:pt idx="4090">
                  <c:v>284</c:v>
                </c:pt>
                <c:pt idx="4091">
                  <c:v>284</c:v>
                </c:pt>
                <c:pt idx="4092">
                  <c:v>288</c:v>
                </c:pt>
                <c:pt idx="4093">
                  <c:v>284</c:v>
                </c:pt>
                <c:pt idx="4094">
                  <c:v>287</c:v>
                </c:pt>
                <c:pt idx="4095">
                  <c:v>283</c:v>
                </c:pt>
                <c:pt idx="4096">
                  <c:v>286</c:v>
                </c:pt>
                <c:pt idx="4097">
                  <c:v>286</c:v>
                </c:pt>
                <c:pt idx="4098">
                  <c:v>280</c:v>
                </c:pt>
                <c:pt idx="4099">
                  <c:v>280</c:v>
                </c:pt>
                <c:pt idx="4100">
                  <c:v>283</c:v>
                </c:pt>
                <c:pt idx="4101">
                  <c:v>281</c:v>
                </c:pt>
                <c:pt idx="4102">
                  <c:v>282</c:v>
                </c:pt>
                <c:pt idx="4103">
                  <c:v>286</c:v>
                </c:pt>
                <c:pt idx="4104">
                  <c:v>287</c:v>
                </c:pt>
                <c:pt idx="4105">
                  <c:v>283</c:v>
                </c:pt>
                <c:pt idx="4106">
                  <c:v>283</c:v>
                </c:pt>
                <c:pt idx="4107">
                  <c:v>288</c:v>
                </c:pt>
                <c:pt idx="4108">
                  <c:v>285</c:v>
                </c:pt>
                <c:pt idx="4109">
                  <c:v>283</c:v>
                </c:pt>
                <c:pt idx="4110">
                  <c:v>282</c:v>
                </c:pt>
                <c:pt idx="4111">
                  <c:v>284</c:v>
                </c:pt>
                <c:pt idx="4112">
                  <c:v>282</c:v>
                </c:pt>
                <c:pt idx="4113">
                  <c:v>283</c:v>
                </c:pt>
                <c:pt idx="4114">
                  <c:v>285</c:v>
                </c:pt>
                <c:pt idx="4115">
                  <c:v>285</c:v>
                </c:pt>
                <c:pt idx="4116">
                  <c:v>284</c:v>
                </c:pt>
                <c:pt idx="4117">
                  <c:v>283</c:v>
                </c:pt>
                <c:pt idx="4118">
                  <c:v>285</c:v>
                </c:pt>
                <c:pt idx="4119">
                  <c:v>282</c:v>
                </c:pt>
                <c:pt idx="4120">
                  <c:v>281</c:v>
                </c:pt>
                <c:pt idx="4121">
                  <c:v>285</c:v>
                </c:pt>
                <c:pt idx="4122">
                  <c:v>282</c:v>
                </c:pt>
                <c:pt idx="4123">
                  <c:v>286</c:v>
                </c:pt>
                <c:pt idx="4124">
                  <c:v>284</c:v>
                </c:pt>
                <c:pt idx="4125">
                  <c:v>282</c:v>
                </c:pt>
                <c:pt idx="4126">
                  <c:v>281</c:v>
                </c:pt>
                <c:pt idx="4127">
                  <c:v>282</c:v>
                </c:pt>
                <c:pt idx="4128">
                  <c:v>283</c:v>
                </c:pt>
                <c:pt idx="4129">
                  <c:v>284</c:v>
                </c:pt>
                <c:pt idx="4130">
                  <c:v>281</c:v>
                </c:pt>
                <c:pt idx="4131">
                  <c:v>287</c:v>
                </c:pt>
                <c:pt idx="4132">
                  <c:v>285</c:v>
                </c:pt>
                <c:pt idx="4133">
                  <c:v>289</c:v>
                </c:pt>
                <c:pt idx="4134">
                  <c:v>284</c:v>
                </c:pt>
                <c:pt idx="4135">
                  <c:v>288</c:v>
                </c:pt>
                <c:pt idx="4136">
                  <c:v>285</c:v>
                </c:pt>
                <c:pt idx="4137">
                  <c:v>283</c:v>
                </c:pt>
                <c:pt idx="4138">
                  <c:v>284</c:v>
                </c:pt>
                <c:pt idx="4139">
                  <c:v>285</c:v>
                </c:pt>
                <c:pt idx="4140">
                  <c:v>284</c:v>
                </c:pt>
                <c:pt idx="4141">
                  <c:v>284</c:v>
                </c:pt>
                <c:pt idx="4142">
                  <c:v>281</c:v>
                </c:pt>
                <c:pt idx="4143">
                  <c:v>282</c:v>
                </c:pt>
                <c:pt idx="4144">
                  <c:v>281</c:v>
                </c:pt>
                <c:pt idx="4145">
                  <c:v>285</c:v>
                </c:pt>
                <c:pt idx="4146">
                  <c:v>285</c:v>
                </c:pt>
                <c:pt idx="4147">
                  <c:v>279</c:v>
                </c:pt>
                <c:pt idx="4148">
                  <c:v>283</c:v>
                </c:pt>
                <c:pt idx="4149">
                  <c:v>287</c:v>
                </c:pt>
                <c:pt idx="4150">
                  <c:v>282</c:v>
                </c:pt>
                <c:pt idx="4151">
                  <c:v>284</c:v>
                </c:pt>
                <c:pt idx="4152">
                  <c:v>280</c:v>
                </c:pt>
                <c:pt idx="4153">
                  <c:v>289</c:v>
                </c:pt>
                <c:pt idx="4154">
                  <c:v>282</c:v>
                </c:pt>
                <c:pt idx="4155">
                  <c:v>280</c:v>
                </c:pt>
                <c:pt idx="4156">
                  <c:v>285</c:v>
                </c:pt>
                <c:pt idx="4157">
                  <c:v>285</c:v>
                </c:pt>
                <c:pt idx="4158">
                  <c:v>283</c:v>
                </c:pt>
                <c:pt idx="4159">
                  <c:v>286</c:v>
                </c:pt>
                <c:pt idx="4160">
                  <c:v>284</c:v>
                </c:pt>
                <c:pt idx="4161">
                  <c:v>280</c:v>
                </c:pt>
                <c:pt idx="4162">
                  <c:v>283</c:v>
                </c:pt>
                <c:pt idx="4163">
                  <c:v>282</c:v>
                </c:pt>
                <c:pt idx="4164">
                  <c:v>285</c:v>
                </c:pt>
                <c:pt idx="4165">
                  <c:v>286</c:v>
                </c:pt>
                <c:pt idx="4166">
                  <c:v>282</c:v>
                </c:pt>
                <c:pt idx="4167">
                  <c:v>284</c:v>
                </c:pt>
                <c:pt idx="4168">
                  <c:v>285</c:v>
                </c:pt>
                <c:pt idx="4169">
                  <c:v>283</c:v>
                </c:pt>
                <c:pt idx="4170">
                  <c:v>281</c:v>
                </c:pt>
                <c:pt idx="4171">
                  <c:v>286</c:v>
                </c:pt>
                <c:pt idx="4172">
                  <c:v>284</c:v>
                </c:pt>
                <c:pt idx="4173">
                  <c:v>287</c:v>
                </c:pt>
                <c:pt idx="4174">
                  <c:v>280</c:v>
                </c:pt>
                <c:pt idx="4175">
                  <c:v>286</c:v>
                </c:pt>
                <c:pt idx="4176">
                  <c:v>283</c:v>
                </c:pt>
                <c:pt idx="4177">
                  <c:v>285</c:v>
                </c:pt>
                <c:pt idx="4178">
                  <c:v>285</c:v>
                </c:pt>
                <c:pt idx="4179">
                  <c:v>283</c:v>
                </c:pt>
                <c:pt idx="4180">
                  <c:v>285</c:v>
                </c:pt>
                <c:pt idx="4181">
                  <c:v>281</c:v>
                </c:pt>
                <c:pt idx="4182">
                  <c:v>282</c:v>
                </c:pt>
                <c:pt idx="4183">
                  <c:v>281</c:v>
                </c:pt>
                <c:pt idx="4184">
                  <c:v>282</c:v>
                </c:pt>
                <c:pt idx="4185">
                  <c:v>281</c:v>
                </c:pt>
                <c:pt idx="4186">
                  <c:v>281</c:v>
                </c:pt>
                <c:pt idx="4187">
                  <c:v>283</c:v>
                </c:pt>
                <c:pt idx="4188">
                  <c:v>280</c:v>
                </c:pt>
                <c:pt idx="4189">
                  <c:v>282</c:v>
                </c:pt>
                <c:pt idx="4190">
                  <c:v>280</c:v>
                </c:pt>
                <c:pt idx="4191">
                  <c:v>289</c:v>
                </c:pt>
                <c:pt idx="4192">
                  <c:v>283</c:v>
                </c:pt>
                <c:pt idx="4193">
                  <c:v>286</c:v>
                </c:pt>
                <c:pt idx="4194">
                  <c:v>283</c:v>
                </c:pt>
                <c:pt idx="4195">
                  <c:v>284</c:v>
                </c:pt>
                <c:pt idx="4196">
                  <c:v>285</c:v>
                </c:pt>
                <c:pt idx="4197">
                  <c:v>283</c:v>
                </c:pt>
                <c:pt idx="4198">
                  <c:v>284</c:v>
                </c:pt>
                <c:pt idx="4199">
                  <c:v>288</c:v>
                </c:pt>
                <c:pt idx="4200">
                  <c:v>286</c:v>
                </c:pt>
                <c:pt idx="4201">
                  <c:v>283</c:v>
                </c:pt>
                <c:pt idx="4202">
                  <c:v>284</c:v>
                </c:pt>
                <c:pt idx="4203">
                  <c:v>285</c:v>
                </c:pt>
                <c:pt idx="4204">
                  <c:v>284</c:v>
                </c:pt>
                <c:pt idx="4205">
                  <c:v>285</c:v>
                </c:pt>
                <c:pt idx="4206">
                  <c:v>284</c:v>
                </c:pt>
                <c:pt idx="4207">
                  <c:v>282</c:v>
                </c:pt>
                <c:pt idx="4208">
                  <c:v>284</c:v>
                </c:pt>
                <c:pt idx="4209">
                  <c:v>284</c:v>
                </c:pt>
                <c:pt idx="4210">
                  <c:v>283</c:v>
                </c:pt>
                <c:pt idx="4211">
                  <c:v>281</c:v>
                </c:pt>
                <c:pt idx="4212">
                  <c:v>284</c:v>
                </c:pt>
                <c:pt idx="4213">
                  <c:v>283</c:v>
                </c:pt>
                <c:pt idx="4214">
                  <c:v>283</c:v>
                </c:pt>
                <c:pt idx="4215">
                  <c:v>282</c:v>
                </c:pt>
                <c:pt idx="4216">
                  <c:v>286</c:v>
                </c:pt>
                <c:pt idx="4217">
                  <c:v>282</c:v>
                </c:pt>
                <c:pt idx="4218">
                  <c:v>284</c:v>
                </c:pt>
                <c:pt idx="4219">
                  <c:v>281</c:v>
                </c:pt>
                <c:pt idx="4220">
                  <c:v>279</c:v>
                </c:pt>
                <c:pt idx="4221">
                  <c:v>281</c:v>
                </c:pt>
                <c:pt idx="4222">
                  <c:v>286</c:v>
                </c:pt>
                <c:pt idx="4223">
                  <c:v>282</c:v>
                </c:pt>
                <c:pt idx="4224">
                  <c:v>285</c:v>
                </c:pt>
                <c:pt idx="4225">
                  <c:v>284</c:v>
                </c:pt>
                <c:pt idx="4226">
                  <c:v>286</c:v>
                </c:pt>
                <c:pt idx="4227">
                  <c:v>281</c:v>
                </c:pt>
                <c:pt idx="4228">
                  <c:v>286</c:v>
                </c:pt>
                <c:pt idx="4229">
                  <c:v>285</c:v>
                </c:pt>
                <c:pt idx="4230">
                  <c:v>283</c:v>
                </c:pt>
                <c:pt idx="4231">
                  <c:v>283</c:v>
                </c:pt>
                <c:pt idx="4232">
                  <c:v>286</c:v>
                </c:pt>
                <c:pt idx="4233">
                  <c:v>281</c:v>
                </c:pt>
                <c:pt idx="4234">
                  <c:v>283</c:v>
                </c:pt>
                <c:pt idx="4235">
                  <c:v>285</c:v>
                </c:pt>
                <c:pt idx="4236">
                  <c:v>286</c:v>
                </c:pt>
                <c:pt idx="4237">
                  <c:v>286</c:v>
                </c:pt>
                <c:pt idx="4238">
                  <c:v>283</c:v>
                </c:pt>
                <c:pt idx="4239">
                  <c:v>284</c:v>
                </c:pt>
                <c:pt idx="4240">
                  <c:v>283</c:v>
                </c:pt>
                <c:pt idx="4241">
                  <c:v>282</c:v>
                </c:pt>
                <c:pt idx="4242">
                  <c:v>286</c:v>
                </c:pt>
                <c:pt idx="4243">
                  <c:v>283</c:v>
                </c:pt>
                <c:pt idx="4244">
                  <c:v>280</c:v>
                </c:pt>
                <c:pt idx="4245">
                  <c:v>279</c:v>
                </c:pt>
                <c:pt idx="4246">
                  <c:v>283</c:v>
                </c:pt>
                <c:pt idx="4247">
                  <c:v>282</c:v>
                </c:pt>
                <c:pt idx="4248">
                  <c:v>285</c:v>
                </c:pt>
                <c:pt idx="4249">
                  <c:v>285</c:v>
                </c:pt>
                <c:pt idx="4250">
                  <c:v>283</c:v>
                </c:pt>
                <c:pt idx="4251">
                  <c:v>283</c:v>
                </c:pt>
                <c:pt idx="4252">
                  <c:v>283</c:v>
                </c:pt>
                <c:pt idx="4253">
                  <c:v>285</c:v>
                </c:pt>
                <c:pt idx="4254">
                  <c:v>284</c:v>
                </c:pt>
                <c:pt idx="4255">
                  <c:v>284</c:v>
                </c:pt>
                <c:pt idx="4256">
                  <c:v>285</c:v>
                </c:pt>
                <c:pt idx="4257">
                  <c:v>286</c:v>
                </c:pt>
                <c:pt idx="4258">
                  <c:v>284</c:v>
                </c:pt>
                <c:pt idx="4259">
                  <c:v>283</c:v>
                </c:pt>
                <c:pt idx="4260">
                  <c:v>287</c:v>
                </c:pt>
                <c:pt idx="4261">
                  <c:v>285</c:v>
                </c:pt>
                <c:pt idx="4262">
                  <c:v>284</c:v>
                </c:pt>
                <c:pt idx="4263">
                  <c:v>285</c:v>
                </c:pt>
                <c:pt idx="4264">
                  <c:v>284</c:v>
                </c:pt>
                <c:pt idx="4265">
                  <c:v>284</c:v>
                </c:pt>
                <c:pt idx="4266">
                  <c:v>284</c:v>
                </c:pt>
                <c:pt idx="4267">
                  <c:v>281</c:v>
                </c:pt>
                <c:pt idx="4268">
                  <c:v>288</c:v>
                </c:pt>
                <c:pt idx="4269">
                  <c:v>283</c:v>
                </c:pt>
                <c:pt idx="4270">
                  <c:v>283</c:v>
                </c:pt>
                <c:pt idx="4271">
                  <c:v>283</c:v>
                </c:pt>
                <c:pt idx="4272">
                  <c:v>284</c:v>
                </c:pt>
                <c:pt idx="4273">
                  <c:v>281</c:v>
                </c:pt>
                <c:pt idx="4274">
                  <c:v>283</c:v>
                </c:pt>
                <c:pt idx="4275">
                  <c:v>281</c:v>
                </c:pt>
                <c:pt idx="4276">
                  <c:v>283</c:v>
                </c:pt>
                <c:pt idx="4277">
                  <c:v>283</c:v>
                </c:pt>
                <c:pt idx="4278">
                  <c:v>287</c:v>
                </c:pt>
                <c:pt idx="4279">
                  <c:v>283</c:v>
                </c:pt>
                <c:pt idx="4280">
                  <c:v>283</c:v>
                </c:pt>
                <c:pt idx="4281">
                  <c:v>284</c:v>
                </c:pt>
                <c:pt idx="4282">
                  <c:v>288</c:v>
                </c:pt>
                <c:pt idx="4283">
                  <c:v>283</c:v>
                </c:pt>
                <c:pt idx="4284">
                  <c:v>285</c:v>
                </c:pt>
                <c:pt idx="4285">
                  <c:v>284</c:v>
                </c:pt>
                <c:pt idx="4286">
                  <c:v>282</c:v>
                </c:pt>
                <c:pt idx="4287">
                  <c:v>286</c:v>
                </c:pt>
                <c:pt idx="4288">
                  <c:v>284</c:v>
                </c:pt>
                <c:pt idx="4289">
                  <c:v>283</c:v>
                </c:pt>
                <c:pt idx="4290">
                  <c:v>283</c:v>
                </c:pt>
                <c:pt idx="4291">
                  <c:v>284</c:v>
                </c:pt>
                <c:pt idx="4292">
                  <c:v>285</c:v>
                </c:pt>
                <c:pt idx="4293">
                  <c:v>282</c:v>
                </c:pt>
                <c:pt idx="4294">
                  <c:v>283</c:v>
                </c:pt>
                <c:pt idx="4295">
                  <c:v>281</c:v>
                </c:pt>
                <c:pt idx="4296">
                  <c:v>281</c:v>
                </c:pt>
                <c:pt idx="4297">
                  <c:v>283</c:v>
                </c:pt>
                <c:pt idx="4298">
                  <c:v>282</c:v>
                </c:pt>
                <c:pt idx="4299">
                  <c:v>284</c:v>
                </c:pt>
                <c:pt idx="4300">
                  <c:v>282</c:v>
                </c:pt>
                <c:pt idx="4301">
                  <c:v>284</c:v>
                </c:pt>
                <c:pt idx="4302">
                  <c:v>285</c:v>
                </c:pt>
                <c:pt idx="4303">
                  <c:v>285</c:v>
                </c:pt>
                <c:pt idx="4304">
                  <c:v>281</c:v>
                </c:pt>
                <c:pt idx="4305">
                  <c:v>286</c:v>
                </c:pt>
                <c:pt idx="4306">
                  <c:v>280</c:v>
                </c:pt>
                <c:pt idx="4307">
                  <c:v>283</c:v>
                </c:pt>
                <c:pt idx="4308">
                  <c:v>284</c:v>
                </c:pt>
                <c:pt idx="4309">
                  <c:v>281</c:v>
                </c:pt>
                <c:pt idx="4310">
                  <c:v>281</c:v>
                </c:pt>
                <c:pt idx="4311">
                  <c:v>284</c:v>
                </c:pt>
                <c:pt idx="4312">
                  <c:v>284</c:v>
                </c:pt>
                <c:pt idx="4313">
                  <c:v>284</c:v>
                </c:pt>
                <c:pt idx="4314">
                  <c:v>282</c:v>
                </c:pt>
                <c:pt idx="4315">
                  <c:v>287</c:v>
                </c:pt>
                <c:pt idx="4316">
                  <c:v>283</c:v>
                </c:pt>
                <c:pt idx="4317">
                  <c:v>286</c:v>
                </c:pt>
                <c:pt idx="4318">
                  <c:v>286</c:v>
                </c:pt>
                <c:pt idx="4319">
                  <c:v>288</c:v>
                </c:pt>
                <c:pt idx="4320">
                  <c:v>285</c:v>
                </c:pt>
                <c:pt idx="4321">
                  <c:v>281</c:v>
                </c:pt>
                <c:pt idx="4322">
                  <c:v>289</c:v>
                </c:pt>
                <c:pt idx="4323">
                  <c:v>280</c:v>
                </c:pt>
                <c:pt idx="4324">
                  <c:v>286</c:v>
                </c:pt>
                <c:pt idx="4325">
                  <c:v>291</c:v>
                </c:pt>
                <c:pt idx="4326">
                  <c:v>287</c:v>
                </c:pt>
                <c:pt idx="4327">
                  <c:v>285</c:v>
                </c:pt>
                <c:pt idx="4328">
                  <c:v>282</c:v>
                </c:pt>
                <c:pt idx="4329">
                  <c:v>289</c:v>
                </c:pt>
                <c:pt idx="4330">
                  <c:v>287</c:v>
                </c:pt>
                <c:pt idx="4331">
                  <c:v>281</c:v>
                </c:pt>
                <c:pt idx="4332">
                  <c:v>285</c:v>
                </c:pt>
                <c:pt idx="4333">
                  <c:v>285</c:v>
                </c:pt>
                <c:pt idx="4334">
                  <c:v>286</c:v>
                </c:pt>
                <c:pt idx="4335">
                  <c:v>285</c:v>
                </c:pt>
                <c:pt idx="4336">
                  <c:v>286</c:v>
                </c:pt>
                <c:pt idx="4337">
                  <c:v>281</c:v>
                </c:pt>
                <c:pt idx="4338">
                  <c:v>284</c:v>
                </c:pt>
                <c:pt idx="4339">
                  <c:v>285</c:v>
                </c:pt>
                <c:pt idx="4340">
                  <c:v>284</c:v>
                </c:pt>
                <c:pt idx="4341">
                  <c:v>281</c:v>
                </c:pt>
                <c:pt idx="4342">
                  <c:v>284</c:v>
                </c:pt>
                <c:pt idx="4343">
                  <c:v>282</c:v>
                </c:pt>
                <c:pt idx="4344">
                  <c:v>281</c:v>
                </c:pt>
                <c:pt idx="4345">
                  <c:v>284</c:v>
                </c:pt>
                <c:pt idx="4346">
                  <c:v>283</c:v>
                </c:pt>
                <c:pt idx="4347">
                  <c:v>284</c:v>
                </c:pt>
                <c:pt idx="4348">
                  <c:v>285</c:v>
                </c:pt>
                <c:pt idx="4349">
                  <c:v>284</c:v>
                </c:pt>
                <c:pt idx="4350">
                  <c:v>284</c:v>
                </c:pt>
                <c:pt idx="4351">
                  <c:v>281</c:v>
                </c:pt>
                <c:pt idx="4352">
                  <c:v>285</c:v>
                </c:pt>
                <c:pt idx="4353">
                  <c:v>284</c:v>
                </c:pt>
                <c:pt idx="4354">
                  <c:v>286</c:v>
                </c:pt>
                <c:pt idx="4355">
                  <c:v>283</c:v>
                </c:pt>
                <c:pt idx="4356">
                  <c:v>284</c:v>
                </c:pt>
                <c:pt idx="4357">
                  <c:v>283</c:v>
                </c:pt>
                <c:pt idx="4358">
                  <c:v>287</c:v>
                </c:pt>
                <c:pt idx="4359">
                  <c:v>283</c:v>
                </c:pt>
                <c:pt idx="4360">
                  <c:v>286</c:v>
                </c:pt>
                <c:pt idx="4361">
                  <c:v>283</c:v>
                </c:pt>
                <c:pt idx="4362">
                  <c:v>286</c:v>
                </c:pt>
                <c:pt idx="4363">
                  <c:v>283</c:v>
                </c:pt>
                <c:pt idx="4364">
                  <c:v>282</c:v>
                </c:pt>
                <c:pt idx="4365">
                  <c:v>285</c:v>
                </c:pt>
                <c:pt idx="4366">
                  <c:v>286</c:v>
                </c:pt>
                <c:pt idx="4367">
                  <c:v>287</c:v>
                </c:pt>
                <c:pt idx="4368">
                  <c:v>286</c:v>
                </c:pt>
                <c:pt idx="4369">
                  <c:v>284</c:v>
                </c:pt>
                <c:pt idx="4370">
                  <c:v>283</c:v>
                </c:pt>
                <c:pt idx="4371">
                  <c:v>286</c:v>
                </c:pt>
                <c:pt idx="4372">
                  <c:v>286</c:v>
                </c:pt>
                <c:pt idx="4373">
                  <c:v>282</c:v>
                </c:pt>
                <c:pt idx="4374">
                  <c:v>283</c:v>
                </c:pt>
                <c:pt idx="4375">
                  <c:v>287</c:v>
                </c:pt>
                <c:pt idx="4376">
                  <c:v>286</c:v>
                </c:pt>
                <c:pt idx="4377">
                  <c:v>285</c:v>
                </c:pt>
                <c:pt idx="4378">
                  <c:v>284</c:v>
                </c:pt>
                <c:pt idx="4379">
                  <c:v>288</c:v>
                </c:pt>
                <c:pt idx="4380">
                  <c:v>288</c:v>
                </c:pt>
                <c:pt idx="4381">
                  <c:v>288</c:v>
                </c:pt>
                <c:pt idx="4382">
                  <c:v>282</c:v>
                </c:pt>
                <c:pt idx="4383">
                  <c:v>291</c:v>
                </c:pt>
                <c:pt idx="4384">
                  <c:v>284</c:v>
                </c:pt>
                <c:pt idx="4385">
                  <c:v>287</c:v>
                </c:pt>
                <c:pt idx="4386">
                  <c:v>278</c:v>
                </c:pt>
                <c:pt idx="4387">
                  <c:v>282</c:v>
                </c:pt>
                <c:pt idx="4388">
                  <c:v>281</c:v>
                </c:pt>
                <c:pt idx="4389">
                  <c:v>282</c:v>
                </c:pt>
                <c:pt idx="4390">
                  <c:v>283</c:v>
                </c:pt>
                <c:pt idx="4391">
                  <c:v>282</c:v>
                </c:pt>
                <c:pt idx="4392">
                  <c:v>281</c:v>
                </c:pt>
                <c:pt idx="4393">
                  <c:v>283</c:v>
                </c:pt>
                <c:pt idx="4394">
                  <c:v>284</c:v>
                </c:pt>
                <c:pt idx="4395">
                  <c:v>281</c:v>
                </c:pt>
                <c:pt idx="4396">
                  <c:v>285</c:v>
                </c:pt>
                <c:pt idx="4397">
                  <c:v>283</c:v>
                </c:pt>
                <c:pt idx="4398">
                  <c:v>282</c:v>
                </c:pt>
                <c:pt idx="4399">
                  <c:v>282</c:v>
                </c:pt>
                <c:pt idx="4400">
                  <c:v>287</c:v>
                </c:pt>
                <c:pt idx="4401">
                  <c:v>282</c:v>
                </c:pt>
                <c:pt idx="4402">
                  <c:v>284</c:v>
                </c:pt>
                <c:pt idx="4403">
                  <c:v>284</c:v>
                </c:pt>
                <c:pt idx="4404">
                  <c:v>287</c:v>
                </c:pt>
                <c:pt idx="4405">
                  <c:v>281</c:v>
                </c:pt>
                <c:pt idx="4406">
                  <c:v>281</c:v>
                </c:pt>
                <c:pt idx="4407">
                  <c:v>284</c:v>
                </c:pt>
                <c:pt idx="4408">
                  <c:v>281</c:v>
                </c:pt>
                <c:pt idx="4409">
                  <c:v>280</c:v>
                </c:pt>
                <c:pt idx="4410">
                  <c:v>288</c:v>
                </c:pt>
                <c:pt idx="4411">
                  <c:v>287</c:v>
                </c:pt>
                <c:pt idx="4412">
                  <c:v>283</c:v>
                </c:pt>
                <c:pt idx="4413">
                  <c:v>289</c:v>
                </c:pt>
                <c:pt idx="4414">
                  <c:v>282</c:v>
                </c:pt>
                <c:pt idx="4415">
                  <c:v>282</c:v>
                </c:pt>
                <c:pt idx="4416">
                  <c:v>282</c:v>
                </c:pt>
                <c:pt idx="4417">
                  <c:v>283</c:v>
                </c:pt>
                <c:pt idx="4418">
                  <c:v>284</c:v>
                </c:pt>
                <c:pt idx="4419">
                  <c:v>281</c:v>
                </c:pt>
                <c:pt idx="4420">
                  <c:v>283</c:v>
                </c:pt>
                <c:pt idx="4421">
                  <c:v>286</c:v>
                </c:pt>
                <c:pt idx="4422">
                  <c:v>283</c:v>
                </c:pt>
                <c:pt idx="4423">
                  <c:v>282</c:v>
                </c:pt>
                <c:pt idx="4424">
                  <c:v>277</c:v>
                </c:pt>
                <c:pt idx="4425">
                  <c:v>281</c:v>
                </c:pt>
                <c:pt idx="4426">
                  <c:v>285</c:v>
                </c:pt>
                <c:pt idx="4427">
                  <c:v>287</c:v>
                </c:pt>
                <c:pt idx="4428">
                  <c:v>281</c:v>
                </c:pt>
                <c:pt idx="4429">
                  <c:v>282</c:v>
                </c:pt>
                <c:pt idx="4430">
                  <c:v>282</c:v>
                </c:pt>
                <c:pt idx="4431">
                  <c:v>280</c:v>
                </c:pt>
                <c:pt idx="4432">
                  <c:v>283</c:v>
                </c:pt>
                <c:pt idx="4433">
                  <c:v>281</c:v>
                </c:pt>
                <c:pt idx="4434">
                  <c:v>281</c:v>
                </c:pt>
                <c:pt idx="4435">
                  <c:v>286</c:v>
                </c:pt>
                <c:pt idx="4436">
                  <c:v>279</c:v>
                </c:pt>
                <c:pt idx="4437">
                  <c:v>281</c:v>
                </c:pt>
                <c:pt idx="4438">
                  <c:v>282</c:v>
                </c:pt>
                <c:pt idx="4439">
                  <c:v>282</c:v>
                </c:pt>
                <c:pt idx="4440">
                  <c:v>284</c:v>
                </c:pt>
                <c:pt idx="4441">
                  <c:v>283</c:v>
                </c:pt>
                <c:pt idx="4442">
                  <c:v>285</c:v>
                </c:pt>
                <c:pt idx="4443">
                  <c:v>284</c:v>
                </c:pt>
                <c:pt idx="4444">
                  <c:v>284</c:v>
                </c:pt>
                <c:pt idx="4445">
                  <c:v>283</c:v>
                </c:pt>
                <c:pt idx="4446">
                  <c:v>283</c:v>
                </c:pt>
                <c:pt idx="4447">
                  <c:v>282</c:v>
                </c:pt>
                <c:pt idx="4448">
                  <c:v>283</c:v>
                </c:pt>
                <c:pt idx="4449">
                  <c:v>282</c:v>
                </c:pt>
                <c:pt idx="4450">
                  <c:v>281</c:v>
                </c:pt>
                <c:pt idx="4451">
                  <c:v>281</c:v>
                </c:pt>
                <c:pt idx="4452">
                  <c:v>281</c:v>
                </c:pt>
                <c:pt idx="4453">
                  <c:v>278</c:v>
                </c:pt>
                <c:pt idx="4454">
                  <c:v>280</c:v>
                </c:pt>
                <c:pt idx="4455">
                  <c:v>279</c:v>
                </c:pt>
                <c:pt idx="4456">
                  <c:v>280</c:v>
                </c:pt>
                <c:pt idx="4457">
                  <c:v>282</c:v>
                </c:pt>
                <c:pt idx="4458">
                  <c:v>277</c:v>
                </c:pt>
                <c:pt idx="4459">
                  <c:v>277</c:v>
                </c:pt>
                <c:pt idx="4460">
                  <c:v>278</c:v>
                </c:pt>
                <c:pt idx="4461">
                  <c:v>275</c:v>
                </c:pt>
                <c:pt idx="4462">
                  <c:v>287</c:v>
                </c:pt>
                <c:pt idx="4463">
                  <c:v>282</c:v>
                </c:pt>
                <c:pt idx="4464">
                  <c:v>281</c:v>
                </c:pt>
                <c:pt idx="4465">
                  <c:v>278</c:v>
                </c:pt>
                <c:pt idx="4466">
                  <c:v>282</c:v>
                </c:pt>
                <c:pt idx="4467">
                  <c:v>275</c:v>
                </c:pt>
                <c:pt idx="4468">
                  <c:v>282</c:v>
                </c:pt>
                <c:pt idx="4469">
                  <c:v>279</c:v>
                </c:pt>
                <c:pt idx="4470">
                  <c:v>284</c:v>
                </c:pt>
                <c:pt idx="4471">
                  <c:v>282</c:v>
                </c:pt>
                <c:pt idx="4472">
                  <c:v>281</c:v>
                </c:pt>
                <c:pt idx="4473">
                  <c:v>283</c:v>
                </c:pt>
                <c:pt idx="4474">
                  <c:v>279</c:v>
                </c:pt>
                <c:pt idx="4475">
                  <c:v>284</c:v>
                </c:pt>
                <c:pt idx="4476">
                  <c:v>280</c:v>
                </c:pt>
                <c:pt idx="4477">
                  <c:v>281</c:v>
                </c:pt>
                <c:pt idx="4478">
                  <c:v>283</c:v>
                </c:pt>
                <c:pt idx="4479">
                  <c:v>283</c:v>
                </c:pt>
                <c:pt idx="4480">
                  <c:v>280</c:v>
                </c:pt>
                <c:pt idx="4481">
                  <c:v>280</c:v>
                </c:pt>
                <c:pt idx="4482">
                  <c:v>280</c:v>
                </c:pt>
                <c:pt idx="4483">
                  <c:v>284</c:v>
                </c:pt>
                <c:pt idx="4484">
                  <c:v>281</c:v>
                </c:pt>
                <c:pt idx="4485">
                  <c:v>283</c:v>
                </c:pt>
                <c:pt idx="4486">
                  <c:v>282</c:v>
                </c:pt>
                <c:pt idx="4487">
                  <c:v>281</c:v>
                </c:pt>
                <c:pt idx="4488">
                  <c:v>285</c:v>
                </c:pt>
                <c:pt idx="4489">
                  <c:v>287</c:v>
                </c:pt>
                <c:pt idx="4490">
                  <c:v>283</c:v>
                </c:pt>
                <c:pt idx="4491">
                  <c:v>284</c:v>
                </c:pt>
                <c:pt idx="4492">
                  <c:v>285</c:v>
                </c:pt>
                <c:pt idx="4493">
                  <c:v>285</c:v>
                </c:pt>
                <c:pt idx="4494">
                  <c:v>285</c:v>
                </c:pt>
                <c:pt idx="4495">
                  <c:v>286</c:v>
                </c:pt>
                <c:pt idx="4496">
                  <c:v>286</c:v>
                </c:pt>
                <c:pt idx="4497">
                  <c:v>284</c:v>
                </c:pt>
                <c:pt idx="4498">
                  <c:v>283</c:v>
                </c:pt>
                <c:pt idx="4499">
                  <c:v>287</c:v>
                </c:pt>
                <c:pt idx="4500">
                  <c:v>288</c:v>
                </c:pt>
                <c:pt idx="4501">
                  <c:v>283</c:v>
                </c:pt>
                <c:pt idx="4502">
                  <c:v>280</c:v>
                </c:pt>
                <c:pt idx="4503">
                  <c:v>283</c:v>
                </c:pt>
                <c:pt idx="4504">
                  <c:v>284</c:v>
                </c:pt>
                <c:pt idx="4505">
                  <c:v>284</c:v>
                </c:pt>
                <c:pt idx="4506">
                  <c:v>288</c:v>
                </c:pt>
                <c:pt idx="4507">
                  <c:v>283</c:v>
                </c:pt>
                <c:pt idx="4508">
                  <c:v>284</c:v>
                </c:pt>
                <c:pt idx="4509">
                  <c:v>285</c:v>
                </c:pt>
                <c:pt idx="4510">
                  <c:v>283</c:v>
                </c:pt>
                <c:pt idx="4511">
                  <c:v>283</c:v>
                </c:pt>
                <c:pt idx="4512">
                  <c:v>286</c:v>
                </c:pt>
                <c:pt idx="4513">
                  <c:v>288</c:v>
                </c:pt>
                <c:pt idx="4514">
                  <c:v>284</c:v>
                </c:pt>
                <c:pt idx="4515">
                  <c:v>282</c:v>
                </c:pt>
                <c:pt idx="4516">
                  <c:v>285</c:v>
                </c:pt>
                <c:pt idx="4517">
                  <c:v>283</c:v>
                </c:pt>
                <c:pt idx="4518">
                  <c:v>285</c:v>
                </c:pt>
                <c:pt idx="4519">
                  <c:v>285</c:v>
                </c:pt>
                <c:pt idx="4520">
                  <c:v>286</c:v>
                </c:pt>
                <c:pt idx="4521">
                  <c:v>284</c:v>
                </c:pt>
                <c:pt idx="4522">
                  <c:v>287</c:v>
                </c:pt>
                <c:pt idx="4523">
                  <c:v>288</c:v>
                </c:pt>
                <c:pt idx="4524">
                  <c:v>283</c:v>
                </c:pt>
                <c:pt idx="4525">
                  <c:v>284</c:v>
                </c:pt>
                <c:pt idx="4526">
                  <c:v>285</c:v>
                </c:pt>
                <c:pt idx="4527">
                  <c:v>286</c:v>
                </c:pt>
                <c:pt idx="4528">
                  <c:v>283</c:v>
                </c:pt>
                <c:pt idx="4529">
                  <c:v>285</c:v>
                </c:pt>
                <c:pt idx="4530">
                  <c:v>282</c:v>
                </c:pt>
                <c:pt idx="4531">
                  <c:v>285</c:v>
                </c:pt>
                <c:pt idx="4532">
                  <c:v>289</c:v>
                </c:pt>
                <c:pt idx="4533">
                  <c:v>284</c:v>
                </c:pt>
                <c:pt idx="4534">
                  <c:v>283</c:v>
                </c:pt>
                <c:pt idx="4535">
                  <c:v>284</c:v>
                </c:pt>
                <c:pt idx="4536">
                  <c:v>286</c:v>
                </c:pt>
                <c:pt idx="4537">
                  <c:v>287</c:v>
                </c:pt>
                <c:pt idx="4538">
                  <c:v>285</c:v>
                </c:pt>
                <c:pt idx="4539">
                  <c:v>284</c:v>
                </c:pt>
                <c:pt idx="4540">
                  <c:v>286</c:v>
                </c:pt>
                <c:pt idx="4541">
                  <c:v>282</c:v>
                </c:pt>
                <c:pt idx="4542">
                  <c:v>282</c:v>
                </c:pt>
                <c:pt idx="4543">
                  <c:v>285</c:v>
                </c:pt>
                <c:pt idx="4544">
                  <c:v>283</c:v>
                </c:pt>
                <c:pt idx="4545">
                  <c:v>285</c:v>
                </c:pt>
                <c:pt idx="4546">
                  <c:v>285</c:v>
                </c:pt>
                <c:pt idx="4547">
                  <c:v>285</c:v>
                </c:pt>
                <c:pt idx="4548">
                  <c:v>281</c:v>
                </c:pt>
                <c:pt idx="4549">
                  <c:v>283</c:v>
                </c:pt>
                <c:pt idx="4550">
                  <c:v>288</c:v>
                </c:pt>
                <c:pt idx="4551">
                  <c:v>284</c:v>
                </c:pt>
                <c:pt idx="4552">
                  <c:v>286</c:v>
                </c:pt>
                <c:pt idx="4553">
                  <c:v>283</c:v>
                </c:pt>
                <c:pt idx="4554">
                  <c:v>284</c:v>
                </c:pt>
                <c:pt idx="4555">
                  <c:v>282</c:v>
                </c:pt>
                <c:pt idx="4556">
                  <c:v>285</c:v>
                </c:pt>
                <c:pt idx="4557">
                  <c:v>284</c:v>
                </c:pt>
                <c:pt idx="4558">
                  <c:v>283</c:v>
                </c:pt>
                <c:pt idx="4559">
                  <c:v>284</c:v>
                </c:pt>
                <c:pt idx="4560">
                  <c:v>286</c:v>
                </c:pt>
                <c:pt idx="4561">
                  <c:v>284</c:v>
                </c:pt>
                <c:pt idx="4562">
                  <c:v>288</c:v>
                </c:pt>
                <c:pt idx="4563">
                  <c:v>284</c:v>
                </c:pt>
                <c:pt idx="4564">
                  <c:v>284</c:v>
                </c:pt>
                <c:pt idx="4565">
                  <c:v>283</c:v>
                </c:pt>
                <c:pt idx="4566">
                  <c:v>284</c:v>
                </c:pt>
                <c:pt idx="4567">
                  <c:v>287</c:v>
                </c:pt>
                <c:pt idx="4568">
                  <c:v>286</c:v>
                </c:pt>
                <c:pt idx="4569">
                  <c:v>283</c:v>
                </c:pt>
                <c:pt idx="4570">
                  <c:v>285</c:v>
                </c:pt>
                <c:pt idx="4571">
                  <c:v>282</c:v>
                </c:pt>
                <c:pt idx="4572">
                  <c:v>284</c:v>
                </c:pt>
                <c:pt idx="4573">
                  <c:v>285</c:v>
                </c:pt>
                <c:pt idx="4574">
                  <c:v>287</c:v>
                </c:pt>
                <c:pt idx="4575">
                  <c:v>287</c:v>
                </c:pt>
                <c:pt idx="4576">
                  <c:v>281</c:v>
                </c:pt>
                <c:pt idx="4577">
                  <c:v>286</c:v>
                </c:pt>
                <c:pt idx="4578">
                  <c:v>287</c:v>
                </c:pt>
                <c:pt idx="4579">
                  <c:v>287</c:v>
                </c:pt>
                <c:pt idx="4580">
                  <c:v>285</c:v>
                </c:pt>
                <c:pt idx="4581">
                  <c:v>289</c:v>
                </c:pt>
                <c:pt idx="4582">
                  <c:v>285</c:v>
                </c:pt>
                <c:pt idx="4583">
                  <c:v>286</c:v>
                </c:pt>
                <c:pt idx="4584">
                  <c:v>281</c:v>
                </c:pt>
                <c:pt idx="4585">
                  <c:v>285</c:v>
                </c:pt>
                <c:pt idx="4586">
                  <c:v>283</c:v>
                </c:pt>
                <c:pt idx="4587">
                  <c:v>281</c:v>
                </c:pt>
                <c:pt idx="4588">
                  <c:v>282</c:v>
                </c:pt>
                <c:pt idx="4589">
                  <c:v>286</c:v>
                </c:pt>
                <c:pt idx="4590">
                  <c:v>286</c:v>
                </c:pt>
                <c:pt idx="4591">
                  <c:v>287</c:v>
                </c:pt>
                <c:pt idx="4592">
                  <c:v>284</c:v>
                </c:pt>
                <c:pt idx="4593">
                  <c:v>283</c:v>
                </c:pt>
                <c:pt idx="4594">
                  <c:v>284</c:v>
                </c:pt>
                <c:pt idx="4595">
                  <c:v>287</c:v>
                </c:pt>
                <c:pt idx="4596">
                  <c:v>281</c:v>
                </c:pt>
                <c:pt idx="4597">
                  <c:v>286</c:v>
                </c:pt>
                <c:pt idx="4598">
                  <c:v>286</c:v>
                </c:pt>
                <c:pt idx="4599">
                  <c:v>284</c:v>
                </c:pt>
                <c:pt idx="4600">
                  <c:v>284</c:v>
                </c:pt>
                <c:pt idx="4601">
                  <c:v>287</c:v>
                </c:pt>
                <c:pt idx="4602">
                  <c:v>286</c:v>
                </c:pt>
                <c:pt idx="4603">
                  <c:v>285</c:v>
                </c:pt>
                <c:pt idx="4604">
                  <c:v>287</c:v>
                </c:pt>
                <c:pt idx="4605">
                  <c:v>283</c:v>
                </c:pt>
                <c:pt idx="4606">
                  <c:v>285</c:v>
                </c:pt>
                <c:pt idx="4607">
                  <c:v>287</c:v>
                </c:pt>
                <c:pt idx="4608">
                  <c:v>282</c:v>
                </c:pt>
                <c:pt idx="4609">
                  <c:v>286</c:v>
                </c:pt>
                <c:pt idx="4610">
                  <c:v>283</c:v>
                </c:pt>
                <c:pt idx="4611">
                  <c:v>282</c:v>
                </c:pt>
                <c:pt idx="4612">
                  <c:v>283</c:v>
                </c:pt>
                <c:pt idx="4613">
                  <c:v>286</c:v>
                </c:pt>
                <c:pt idx="4614">
                  <c:v>290</c:v>
                </c:pt>
                <c:pt idx="4615">
                  <c:v>283</c:v>
                </c:pt>
                <c:pt idx="4616">
                  <c:v>287</c:v>
                </c:pt>
                <c:pt idx="4617">
                  <c:v>289</c:v>
                </c:pt>
                <c:pt idx="4618">
                  <c:v>285</c:v>
                </c:pt>
                <c:pt idx="4619">
                  <c:v>284</c:v>
                </c:pt>
                <c:pt idx="4620">
                  <c:v>285</c:v>
                </c:pt>
                <c:pt idx="4621">
                  <c:v>280</c:v>
                </c:pt>
                <c:pt idx="4622">
                  <c:v>281</c:v>
                </c:pt>
                <c:pt idx="4623">
                  <c:v>285</c:v>
                </c:pt>
                <c:pt idx="4624">
                  <c:v>284</c:v>
                </c:pt>
                <c:pt idx="4625">
                  <c:v>282</c:v>
                </c:pt>
                <c:pt idx="4626">
                  <c:v>282</c:v>
                </c:pt>
                <c:pt idx="4627">
                  <c:v>282</c:v>
                </c:pt>
                <c:pt idx="4628">
                  <c:v>282</c:v>
                </c:pt>
                <c:pt idx="4629">
                  <c:v>287</c:v>
                </c:pt>
                <c:pt idx="4630">
                  <c:v>286</c:v>
                </c:pt>
                <c:pt idx="4631">
                  <c:v>284</c:v>
                </c:pt>
                <c:pt idx="4632">
                  <c:v>286</c:v>
                </c:pt>
                <c:pt idx="4633">
                  <c:v>283</c:v>
                </c:pt>
                <c:pt idx="4634">
                  <c:v>282</c:v>
                </c:pt>
                <c:pt idx="4635">
                  <c:v>286</c:v>
                </c:pt>
                <c:pt idx="4636">
                  <c:v>282</c:v>
                </c:pt>
                <c:pt idx="4637">
                  <c:v>285</c:v>
                </c:pt>
                <c:pt idx="4638">
                  <c:v>282</c:v>
                </c:pt>
                <c:pt idx="4639">
                  <c:v>284</c:v>
                </c:pt>
                <c:pt idx="4640">
                  <c:v>284</c:v>
                </c:pt>
                <c:pt idx="4641">
                  <c:v>280</c:v>
                </c:pt>
                <c:pt idx="4642">
                  <c:v>285</c:v>
                </c:pt>
                <c:pt idx="4643">
                  <c:v>285</c:v>
                </c:pt>
                <c:pt idx="4644">
                  <c:v>283</c:v>
                </c:pt>
                <c:pt idx="4645">
                  <c:v>282</c:v>
                </c:pt>
                <c:pt idx="4646">
                  <c:v>281</c:v>
                </c:pt>
                <c:pt idx="4647">
                  <c:v>283</c:v>
                </c:pt>
                <c:pt idx="4648">
                  <c:v>284</c:v>
                </c:pt>
                <c:pt idx="4649">
                  <c:v>282</c:v>
                </c:pt>
                <c:pt idx="4650">
                  <c:v>283</c:v>
                </c:pt>
                <c:pt idx="4651">
                  <c:v>286</c:v>
                </c:pt>
                <c:pt idx="4652">
                  <c:v>284</c:v>
                </c:pt>
                <c:pt idx="4653">
                  <c:v>285</c:v>
                </c:pt>
                <c:pt idx="4654">
                  <c:v>285</c:v>
                </c:pt>
                <c:pt idx="4655">
                  <c:v>283</c:v>
                </c:pt>
                <c:pt idx="4656">
                  <c:v>287</c:v>
                </c:pt>
                <c:pt idx="4657">
                  <c:v>285</c:v>
                </c:pt>
                <c:pt idx="4658">
                  <c:v>285</c:v>
                </c:pt>
                <c:pt idx="4659">
                  <c:v>279</c:v>
                </c:pt>
                <c:pt idx="4660">
                  <c:v>285</c:v>
                </c:pt>
                <c:pt idx="4661">
                  <c:v>285</c:v>
                </c:pt>
                <c:pt idx="4662">
                  <c:v>286</c:v>
                </c:pt>
                <c:pt idx="4663">
                  <c:v>287</c:v>
                </c:pt>
                <c:pt idx="4664">
                  <c:v>287</c:v>
                </c:pt>
                <c:pt idx="4665">
                  <c:v>284</c:v>
                </c:pt>
                <c:pt idx="4666">
                  <c:v>284</c:v>
                </c:pt>
                <c:pt idx="4667">
                  <c:v>285</c:v>
                </c:pt>
                <c:pt idx="4668">
                  <c:v>282</c:v>
                </c:pt>
                <c:pt idx="4669">
                  <c:v>285</c:v>
                </c:pt>
                <c:pt idx="4670">
                  <c:v>286</c:v>
                </c:pt>
                <c:pt idx="4671">
                  <c:v>284</c:v>
                </c:pt>
                <c:pt idx="4672">
                  <c:v>286</c:v>
                </c:pt>
                <c:pt idx="4673">
                  <c:v>282</c:v>
                </c:pt>
                <c:pt idx="4674">
                  <c:v>283</c:v>
                </c:pt>
                <c:pt idx="4675">
                  <c:v>284</c:v>
                </c:pt>
                <c:pt idx="4676">
                  <c:v>283</c:v>
                </c:pt>
                <c:pt idx="4677">
                  <c:v>285</c:v>
                </c:pt>
                <c:pt idx="4678">
                  <c:v>282</c:v>
                </c:pt>
                <c:pt idx="4679">
                  <c:v>283</c:v>
                </c:pt>
                <c:pt idx="4680">
                  <c:v>285</c:v>
                </c:pt>
                <c:pt idx="4681">
                  <c:v>283</c:v>
                </c:pt>
                <c:pt idx="4682">
                  <c:v>284</c:v>
                </c:pt>
                <c:pt idx="4683">
                  <c:v>286</c:v>
                </c:pt>
                <c:pt idx="4684">
                  <c:v>286</c:v>
                </c:pt>
                <c:pt idx="4685">
                  <c:v>289</c:v>
                </c:pt>
                <c:pt idx="4686">
                  <c:v>283</c:v>
                </c:pt>
                <c:pt idx="4687">
                  <c:v>285</c:v>
                </c:pt>
                <c:pt idx="4688">
                  <c:v>287</c:v>
                </c:pt>
                <c:pt idx="4689">
                  <c:v>284</c:v>
                </c:pt>
                <c:pt idx="4690">
                  <c:v>286</c:v>
                </c:pt>
                <c:pt idx="4691">
                  <c:v>282</c:v>
                </c:pt>
                <c:pt idx="4692">
                  <c:v>286</c:v>
                </c:pt>
                <c:pt idx="4693">
                  <c:v>284</c:v>
                </c:pt>
                <c:pt idx="4694">
                  <c:v>285</c:v>
                </c:pt>
                <c:pt idx="4695">
                  <c:v>285</c:v>
                </c:pt>
                <c:pt idx="4696">
                  <c:v>283</c:v>
                </c:pt>
                <c:pt idx="4697">
                  <c:v>283</c:v>
                </c:pt>
                <c:pt idx="4698">
                  <c:v>287</c:v>
                </c:pt>
                <c:pt idx="4699">
                  <c:v>290</c:v>
                </c:pt>
                <c:pt idx="4700">
                  <c:v>285</c:v>
                </c:pt>
                <c:pt idx="4701">
                  <c:v>285</c:v>
                </c:pt>
                <c:pt idx="4702">
                  <c:v>285</c:v>
                </c:pt>
                <c:pt idx="4703">
                  <c:v>285</c:v>
                </c:pt>
                <c:pt idx="4704">
                  <c:v>287</c:v>
                </c:pt>
                <c:pt idx="4705">
                  <c:v>282</c:v>
                </c:pt>
                <c:pt idx="4706">
                  <c:v>286</c:v>
                </c:pt>
                <c:pt idx="4707">
                  <c:v>287</c:v>
                </c:pt>
                <c:pt idx="4708">
                  <c:v>282</c:v>
                </c:pt>
                <c:pt idx="4709">
                  <c:v>285</c:v>
                </c:pt>
                <c:pt idx="4710">
                  <c:v>283</c:v>
                </c:pt>
                <c:pt idx="4711">
                  <c:v>285</c:v>
                </c:pt>
                <c:pt idx="4712">
                  <c:v>284</c:v>
                </c:pt>
                <c:pt idx="4713">
                  <c:v>290</c:v>
                </c:pt>
                <c:pt idx="4714">
                  <c:v>282</c:v>
                </c:pt>
                <c:pt idx="4715">
                  <c:v>284</c:v>
                </c:pt>
                <c:pt idx="4716">
                  <c:v>282</c:v>
                </c:pt>
                <c:pt idx="4717">
                  <c:v>284</c:v>
                </c:pt>
                <c:pt idx="4718">
                  <c:v>282</c:v>
                </c:pt>
                <c:pt idx="4719">
                  <c:v>284</c:v>
                </c:pt>
                <c:pt idx="4720">
                  <c:v>285</c:v>
                </c:pt>
                <c:pt idx="4721">
                  <c:v>286</c:v>
                </c:pt>
                <c:pt idx="4722">
                  <c:v>286</c:v>
                </c:pt>
                <c:pt idx="4723">
                  <c:v>288</c:v>
                </c:pt>
                <c:pt idx="4724">
                  <c:v>286</c:v>
                </c:pt>
                <c:pt idx="4725">
                  <c:v>283</c:v>
                </c:pt>
                <c:pt idx="4726">
                  <c:v>285</c:v>
                </c:pt>
                <c:pt idx="4727">
                  <c:v>282</c:v>
                </c:pt>
                <c:pt idx="4728">
                  <c:v>284</c:v>
                </c:pt>
                <c:pt idx="4729">
                  <c:v>283</c:v>
                </c:pt>
                <c:pt idx="4730">
                  <c:v>287</c:v>
                </c:pt>
                <c:pt idx="4731">
                  <c:v>287</c:v>
                </c:pt>
                <c:pt idx="4732">
                  <c:v>285</c:v>
                </c:pt>
                <c:pt idx="4733">
                  <c:v>281</c:v>
                </c:pt>
                <c:pt idx="4734">
                  <c:v>285</c:v>
                </c:pt>
                <c:pt idx="4735">
                  <c:v>283</c:v>
                </c:pt>
                <c:pt idx="4736">
                  <c:v>283</c:v>
                </c:pt>
                <c:pt idx="4737">
                  <c:v>283</c:v>
                </c:pt>
                <c:pt idx="4738">
                  <c:v>284</c:v>
                </c:pt>
                <c:pt idx="4739">
                  <c:v>286</c:v>
                </c:pt>
                <c:pt idx="4740">
                  <c:v>283</c:v>
                </c:pt>
                <c:pt idx="4741">
                  <c:v>284</c:v>
                </c:pt>
                <c:pt idx="4742">
                  <c:v>285</c:v>
                </c:pt>
                <c:pt idx="4743">
                  <c:v>287</c:v>
                </c:pt>
                <c:pt idx="4744">
                  <c:v>283</c:v>
                </c:pt>
                <c:pt idx="4745">
                  <c:v>288</c:v>
                </c:pt>
                <c:pt idx="4746">
                  <c:v>288</c:v>
                </c:pt>
                <c:pt idx="4747">
                  <c:v>286</c:v>
                </c:pt>
                <c:pt idx="4748">
                  <c:v>285</c:v>
                </c:pt>
                <c:pt idx="4749">
                  <c:v>286</c:v>
                </c:pt>
                <c:pt idx="4750">
                  <c:v>284</c:v>
                </c:pt>
                <c:pt idx="4751">
                  <c:v>288</c:v>
                </c:pt>
                <c:pt idx="4752">
                  <c:v>286</c:v>
                </c:pt>
                <c:pt idx="4753">
                  <c:v>282</c:v>
                </c:pt>
                <c:pt idx="4754">
                  <c:v>284</c:v>
                </c:pt>
                <c:pt idx="4755">
                  <c:v>286</c:v>
                </c:pt>
                <c:pt idx="4756">
                  <c:v>283</c:v>
                </c:pt>
                <c:pt idx="4757">
                  <c:v>288</c:v>
                </c:pt>
                <c:pt idx="4758">
                  <c:v>285</c:v>
                </c:pt>
                <c:pt idx="4759">
                  <c:v>282</c:v>
                </c:pt>
                <c:pt idx="4760">
                  <c:v>281</c:v>
                </c:pt>
                <c:pt idx="4761">
                  <c:v>282</c:v>
                </c:pt>
                <c:pt idx="4762">
                  <c:v>284</c:v>
                </c:pt>
                <c:pt idx="4763">
                  <c:v>288</c:v>
                </c:pt>
                <c:pt idx="4764">
                  <c:v>282</c:v>
                </c:pt>
                <c:pt idx="4765">
                  <c:v>282</c:v>
                </c:pt>
                <c:pt idx="4766">
                  <c:v>282</c:v>
                </c:pt>
                <c:pt idx="4767">
                  <c:v>282</c:v>
                </c:pt>
                <c:pt idx="4768">
                  <c:v>286</c:v>
                </c:pt>
                <c:pt idx="4769">
                  <c:v>285</c:v>
                </c:pt>
                <c:pt idx="4770">
                  <c:v>285</c:v>
                </c:pt>
                <c:pt idx="4771">
                  <c:v>284</c:v>
                </c:pt>
                <c:pt idx="4772">
                  <c:v>282</c:v>
                </c:pt>
                <c:pt idx="4773">
                  <c:v>287</c:v>
                </c:pt>
                <c:pt idx="4774">
                  <c:v>282</c:v>
                </c:pt>
                <c:pt idx="4775">
                  <c:v>281</c:v>
                </c:pt>
                <c:pt idx="4776">
                  <c:v>284</c:v>
                </c:pt>
                <c:pt idx="4777">
                  <c:v>278</c:v>
                </c:pt>
                <c:pt idx="4778">
                  <c:v>285</c:v>
                </c:pt>
                <c:pt idx="4779">
                  <c:v>282</c:v>
                </c:pt>
                <c:pt idx="4780">
                  <c:v>280</c:v>
                </c:pt>
                <c:pt idx="4781">
                  <c:v>282</c:v>
                </c:pt>
                <c:pt idx="4782">
                  <c:v>282</c:v>
                </c:pt>
                <c:pt idx="4783">
                  <c:v>283</c:v>
                </c:pt>
                <c:pt idx="4784">
                  <c:v>287</c:v>
                </c:pt>
                <c:pt idx="4785">
                  <c:v>283</c:v>
                </c:pt>
                <c:pt idx="4786">
                  <c:v>282</c:v>
                </c:pt>
                <c:pt idx="4787">
                  <c:v>280</c:v>
                </c:pt>
                <c:pt idx="4788">
                  <c:v>282</c:v>
                </c:pt>
                <c:pt idx="4789">
                  <c:v>283</c:v>
                </c:pt>
                <c:pt idx="4790">
                  <c:v>284</c:v>
                </c:pt>
                <c:pt idx="4791">
                  <c:v>284</c:v>
                </c:pt>
                <c:pt idx="4792">
                  <c:v>286</c:v>
                </c:pt>
                <c:pt idx="4793">
                  <c:v>284</c:v>
                </c:pt>
                <c:pt idx="4794">
                  <c:v>284</c:v>
                </c:pt>
                <c:pt idx="4795">
                  <c:v>283</c:v>
                </c:pt>
                <c:pt idx="4796">
                  <c:v>280</c:v>
                </c:pt>
                <c:pt idx="4797">
                  <c:v>281</c:v>
                </c:pt>
                <c:pt idx="4798">
                  <c:v>283</c:v>
                </c:pt>
                <c:pt idx="4799">
                  <c:v>285</c:v>
                </c:pt>
                <c:pt idx="4800">
                  <c:v>278</c:v>
                </c:pt>
                <c:pt idx="4801">
                  <c:v>287</c:v>
                </c:pt>
                <c:pt idx="4802">
                  <c:v>284</c:v>
                </c:pt>
                <c:pt idx="4803">
                  <c:v>286</c:v>
                </c:pt>
                <c:pt idx="4804">
                  <c:v>284</c:v>
                </c:pt>
                <c:pt idx="4805">
                  <c:v>283</c:v>
                </c:pt>
                <c:pt idx="4806">
                  <c:v>278</c:v>
                </c:pt>
                <c:pt idx="4807">
                  <c:v>283</c:v>
                </c:pt>
                <c:pt idx="4808">
                  <c:v>280</c:v>
                </c:pt>
                <c:pt idx="4809">
                  <c:v>281</c:v>
                </c:pt>
                <c:pt idx="4810">
                  <c:v>278</c:v>
                </c:pt>
                <c:pt idx="4811">
                  <c:v>280</c:v>
                </c:pt>
                <c:pt idx="4812">
                  <c:v>282</c:v>
                </c:pt>
                <c:pt idx="4813">
                  <c:v>284</c:v>
                </c:pt>
                <c:pt idx="4814">
                  <c:v>282</c:v>
                </c:pt>
                <c:pt idx="4815">
                  <c:v>286</c:v>
                </c:pt>
                <c:pt idx="4816">
                  <c:v>283</c:v>
                </c:pt>
                <c:pt idx="4817">
                  <c:v>286</c:v>
                </c:pt>
                <c:pt idx="4818">
                  <c:v>284</c:v>
                </c:pt>
                <c:pt idx="4819">
                  <c:v>281</c:v>
                </c:pt>
                <c:pt idx="4820">
                  <c:v>284</c:v>
                </c:pt>
                <c:pt idx="4821">
                  <c:v>281</c:v>
                </c:pt>
                <c:pt idx="4822">
                  <c:v>283</c:v>
                </c:pt>
                <c:pt idx="4823">
                  <c:v>284</c:v>
                </c:pt>
                <c:pt idx="4824">
                  <c:v>281</c:v>
                </c:pt>
                <c:pt idx="4825">
                  <c:v>281</c:v>
                </c:pt>
                <c:pt idx="4826">
                  <c:v>283</c:v>
                </c:pt>
                <c:pt idx="4827">
                  <c:v>286</c:v>
                </c:pt>
                <c:pt idx="4828">
                  <c:v>280</c:v>
                </c:pt>
                <c:pt idx="4829">
                  <c:v>288</c:v>
                </c:pt>
                <c:pt idx="4830">
                  <c:v>289</c:v>
                </c:pt>
                <c:pt idx="4831">
                  <c:v>289</c:v>
                </c:pt>
                <c:pt idx="4832">
                  <c:v>286</c:v>
                </c:pt>
                <c:pt idx="4833">
                  <c:v>289</c:v>
                </c:pt>
                <c:pt idx="4834">
                  <c:v>282</c:v>
                </c:pt>
                <c:pt idx="4835">
                  <c:v>287</c:v>
                </c:pt>
                <c:pt idx="4836">
                  <c:v>287</c:v>
                </c:pt>
                <c:pt idx="4837">
                  <c:v>283</c:v>
                </c:pt>
                <c:pt idx="4838">
                  <c:v>290</c:v>
                </c:pt>
                <c:pt idx="4839">
                  <c:v>282</c:v>
                </c:pt>
                <c:pt idx="4840">
                  <c:v>284</c:v>
                </c:pt>
                <c:pt idx="4841">
                  <c:v>284</c:v>
                </c:pt>
                <c:pt idx="4842">
                  <c:v>285</c:v>
                </c:pt>
                <c:pt idx="4843">
                  <c:v>288</c:v>
                </c:pt>
                <c:pt idx="4844">
                  <c:v>285</c:v>
                </c:pt>
                <c:pt idx="4845">
                  <c:v>283</c:v>
                </c:pt>
                <c:pt idx="4846">
                  <c:v>289</c:v>
                </c:pt>
                <c:pt idx="4847">
                  <c:v>289</c:v>
                </c:pt>
                <c:pt idx="4848">
                  <c:v>290</c:v>
                </c:pt>
                <c:pt idx="4849">
                  <c:v>288</c:v>
                </c:pt>
                <c:pt idx="4850">
                  <c:v>285</c:v>
                </c:pt>
                <c:pt idx="4851">
                  <c:v>283</c:v>
                </c:pt>
                <c:pt idx="4852">
                  <c:v>282</c:v>
                </c:pt>
                <c:pt idx="4853">
                  <c:v>281</c:v>
                </c:pt>
                <c:pt idx="4854">
                  <c:v>281</c:v>
                </c:pt>
                <c:pt idx="4855">
                  <c:v>284</c:v>
                </c:pt>
                <c:pt idx="4856">
                  <c:v>284</c:v>
                </c:pt>
                <c:pt idx="4857">
                  <c:v>285</c:v>
                </c:pt>
                <c:pt idx="4858">
                  <c:v>285</c:v>
                </c:pt>
                <c:pt idx="4859">
                  <c:v>288</c:v>
                </c:pt>
                <c:pt idx="4860">
                  <c:v>290</c:v>
                </c:pt>
                <c:pt idx="4861">
                  <c:v>289</c:v>
                </c:pt>
                <c:pt idx="4862">
                  <c:v>288</c:v>
                </c:pt>
                <c:pt idx="4863">
                  <c:v>285</c:v>
                </c:pt>
                <c:pt idx="4864">
                  <c:v>289</c:v>
                </c:pt>
                <c:pt idx="4865">
                  <c:v>289</c:v>
                </c:pt>
                <c:pt idx="4866">
                  <c:v>287</c:v>
                </c:pt>
                <c:pt idx="4867">
                  <c:v>290</c:v>
                </c:pt>
                <c:pt idx="4868">
                  <c:v>288</c:v>
                </c:pt>
                <c:pt idx="4869">
                  <c:v>286</c:v>
                </c:pt>
                <c:pt idx="4870">
                  <c:v>287</c:v>
                </c:pt>
                <c:pt idx="4871">
                  <c:v>288</c:v>
                </c:pt>
                <c:pt idx="4872">
                  <c:v>292</c:v>
                </c:pt>
                <c:pt idx="4873">
                  <c:v>287</c:v>
                </c:pt>
                <c:pt idx="4874">
                  <c:v>290</c:v>
                </c:pt>
                <c:pt idx="4875">
                  <c:v>290</c:v>
                </c:pt>
                <c:pt idx="4876">
                  <c:v>287</c:v>
                </c:pt>
                <c:pt idx="4877">
                  <c:v>291</c:v>
                </c:pt>
                <c:pt idx="4878">
                  <c:v>285</c:v>
                </c:pt>
                <c:pt idx="4879">
                  <c:v>288</c:v>
                </c:pt>
                <c:pt idx="4880">
                  <c:v>290</c:v>
                </c:pt>
                <c:pt idx="4881">
                  <c:v>290</c:v>
                </c:pt>
                <c:pt idx="4882">
                  <c:v>291</c:v>
                </c:pt>
                <c:pt idx="4883">
                  <c:v>291</c:v>
                </c:pt>
                <c:pt idx="4884">
                  <c:v>286</c:v>
                </c:pt>
                <c:pt idx="4885">
                  <c:v>287</c:v>
                </c:pt>
                <c:pt idx="4886">
                  <c:v>287</c:v>
                </c:pt>
                <c:pt idx="4887">
                  <c:v>290</c:v>
                </c:pt>
                <c:pt idx="4888">
                  <c:v>290</c:v>
                </c:pt>
                <c:pt idx="4889">
                  <c:v>290</c:v>
                </c:pt>
                <c:pt idx="4890">
                  <c:v>288</c:v>
                </c:pt>
                <c:pt idx="4891">
                  <c:v>289</c:v>
                </c:pt>
                <c:pt idx="4892">
                  <c:v>288</c:v>
                </c:pt>
                <c:pt idx="4893">
                  <c:v>286</c:v>
                </c:pt>
                <c:pt idx="4894">
                  <c:v>289</c:v>
                </c:pt>
                <c:pt idx="4895">
                  <c:v>290</c:v>
                </c:pt>
                <c:pt idx="4896">
                  <c:v>287</c:v>
                </c:pt>
                <c:pt idx="4897">
                  <c:v>285</c:v>
                </c:pt>
                <c:pt idx="4898">
                  <c:v>290</c:v>
                </c:pt>
                <c:pt idx="4899">
                  <c:v>285</c:v>
                </c:pt>
                <c:pt idx="4900">
                  <c:v>292</c:v>
                </c:pt>
                <c:pt idx="4901">
                  <c:v>289</c:v>
                </c:pt>
                <c:pt idx="4902">
                  <c:v>291</c:v>
                </c:pt>
                <c:pt idx="4903">
                  <c:v>287</c:v>
                </c:pt>
                <c:pt idx="4904">
                  <c:v>287</c:v>
                </c:pt>
                <c:pt idx="4905">
                  <c:v>289</c:v>
                </c:pt>
                <c:pt idx="4906">
                  <c:v>289</c:v>
                </c:pt>
                <c:pt idx="4907">
                  <c:v>289</c:v>
                </c:pt>
                <c:pt idx="4908">
                  <c:v>285</c:v>
                </c:pt>
                <c:pt idx="4909">
                  <c:v>282</c:v>
                </c:pt>
                <c:pt idx="4910">
                  <c:v>286</c:v>
                </c:pt>
                <c:pt idx="4911">
                  <c:v>288</c:v>
                </c:pt>
                <c:pt idx="4912">
                  <c:v>287</c:v>
                </c:pt>
                <c:pt idx="4913">
                  <c:v>286</c:v>
                </c:pt>
                <c:pt idx="4914">
                  <c:v>288</c:v>
                </c:pt>
                <c:pt idx="4915">
                  <c:v>287</c:v>
                </c:pt>
                <c:pt idx="4916">
                  <c:v>286</c:v>
                </c:pt>
                <c:pt idx="4917">
                  <c:v>286</c:v>
                </c:pt>
                <c:pt idx="4918">
                  <c:v>287</c:v>
                </c:pt>
                <c:pt idx="4919">
                  <c:v>289</c:v>
                </c:pt>
                <c:pt idx="4920">
                  <c:v>288</c:v>
                </c:pt>
                <c:pt idx="4921">
                  <c:v>284</c:v>
                </c:pt>
                <c:pt idx="4922">
                  <c:v>290</c:v>
                </c:pt>
                <c:pt idx="4923">
                  <c:v>285</c:v>
                </c:pt>
                <c:pt idx="4924">
                  <c:v>287</c:v>
                </c:pt>
                <c:pt idx="4925">
                  <c:v>286</c:v>
                </c:pt>
                <c:pt idx="4926">
                  <c:v>287</c:v>
                </c:pt>
                <c:pt idx="4927">
                  <c:v>288</c:v>
                </c:pt>
                <c:pt idx="4928">
                  <c:v>289</c:v>
                </c:pt>
                <c:pt idx="4929">
                  <c:v>290</c:v>
                </c:pt>
                <c:pt idx="4930">
                  <c:v>292</c:v>
                </c:pt>
                <c:pt idx="4931">
                  <c:v>292</c:v>
                </c:pt>
                <c:pt idx="4932">
                  <c:v>288</c:v>
                </c:pt>
                <c:pt idx="4933">
                  <c:v>289</c:v>
                </c:pt>
                <c:pt idx="4934">
                  <c:v>287</c:v>
                </c:pt>
                <c:pt idx="4935">
                  <c:v>287</c:v>
                </c:pt>
                <c:pt idx="4936">
                  <c:v>287</c:v>
                </c:pt>
                <c:pt idx="4937">
                  <c:v>294</c:v>
                </c:pt>
                <c:pt idx="4938">
                  <c:v>287</c:v>
                </c:pt>
                <c:pt idx="4939">
                  <c:v>291</c:v>
                </c:pt>
                <c:pt idx="4940">
                  <c:v>287</c:v>
                </c:pt>
                <c:pt idx="4941">
                  <c:v>287</c:v>
                </c:pt>
                <c:pt idx="4942">
                  <c:v>286</c:v>
                </c:pt>
                <c:pt idx="4943">
                  <c:v>290</c:v>
                </c:pt>
                <c:pt idx="4944">
                  <c:v>293</c:v>
                </c:pt>
                <c:pt idx="4945">
                  <c:v>288</c:v>
                </c:pt>
                <c:pt idx="4946">
                  <c:v>287</c:v>
                </c:pt>
                <c:pt idx="4947">
                  <c:v>287</c:v>
                </c:pt>
                <c:pt idx="4948">
                  <c:v>287</c:v>
                </c:pt>
                <c:pt idx="4949">
                  <c:v>290</c:v>
                </c:pt>
                <c:pt idx="4950">
                  <c:v>290</c:v>
                </c:pt>
                <c:pt idx="4951">
                  <c:v>287</c:v>
                </c:pt>
                <c:pt idx="4952">
                  <c:v>288</c:v>
                </c:pt>
                <c:pt idx="4953">
                  <c:v>288</c:v>
                </c:pt>
                <c:pt idx="4954">
                  <c:v>283</c:v>
                </c:pt>
                <c:pt idx="4955">
                  <c:v>283</c:v>
                </c:pt>
                <c:pt idx="4956">
                  <c:v>288</c:v>
                </c:pt>
                <c:pt idx="4957">
                  <c:v>288</c:v>
                </c:pt>
                <c:pt idx="4958">
                  <c:v>288</c:v>
                </c:pt>
                <c:pt idx="4959">
                  <c:v>288</c:v>
                </c:pt>
                <c:pt idx="4960">
                  <c:v>289</c:v>
                </c:pt>
                <c:pt idx="4961">
                  <c:v>288</c:v>
                </c:pt>
                <c:pt idx="4962">
                  <c:v>286</c:v>
                </c:pt>
                <c:pt idx="4963">
                  <c:v>288</c:v>
                </c:pt>
                <c:pt idx="4964">
                  <c:v>286</c:v>
                </c:pt>
                <c:pt idx="4965">
                  <c:v>287</c:v>
                </c:pt>
                <c:pt idx="4966">
                  <c:v>283</c:v>
                </c:pt>
                <c:pt idx="4967">
                  <c:v>291</c:v>
                </c:pt>
                <c:pt idx="4968">
                  <c:v>290</c:v>
                </c:pt>
                <c:pt idx="4969">
                  <c:v>287</c:v>
                </c:pt>
                <c:pt idx="4970">
                  <c:v>287</c:v>
                </c:pt>
                <c:pt idx="4971">
                  <c:v>287</c:v>
                </c:pt>
                <c:pt idx="4972">
                  <c:v>288</c:v>
                </c:pt>
                <c:pt idx="4973">
                  <c:v>287</c:v>
                </c:pt>
                <c:pt idx="4974">
                  <c:v>289</c:v>
                </c:pt>
                <c:pt idx="4975">
                  <c:v>288</c:v>
                </c:pt>
                <c:pt idx="4976">
                  <c:v>290</c:v>
                </c:pt>
                <c:pt idx="4977">
                  <c:v>288</c:v>
                </c:pt>
                <c:pt idx="4978">
                  <c:v>282</c:v>
                </c:pt>
                <c:pt idx="4979">
                  <c:v>290</c:v>
                </c:pt>
                <c:pt idx="4980">
                  <c:v>287</c:v>
                </c:pt>
                <c:pt idx="4981">
                  <c:v>287</c:v>
                </c:pt>
                <c:pt idx="4982">
                  <c:v>287</c:v>
                </c:pt>
                <c:pt idx="4983">
                  <c:v>287</c:v>
                </c:pt>
                <c:pt idx="4984">
                  <c:v>285</c:v>
                </c:pt>
                <c:pt idx="4985">
                  <c:v>288</c:v>
                </c:pt>
                <c:pt idx="4986">
                  <c:v>287</c:v>
                </c:pt>
                <c:pt idx="4987">
                  <c:v>287</c:v>
                </c:pt>
                <c:pt idx="4988">
                  <c:v>289</c:v>
                </c:pt>
                <c:pt idx="4989">
                  <c:v>286</c:v>
                </c:pt>
                <c:pt idx="4990">
                  <c:v>287</c:v>
                </c:pt>
                <c:pt idx="4991">
                  <c:v>289</c:v>
                </c:pt>
                <c:pt idx="4992">
                  <c:v>285</c:v>
                </c:pt>
                <c:pt idx="4993">
                  <c:v>288</c:v>
                </c:pt>
                <c:pt idx="4994">
                  <c:v>285</c:v>
                </c:pt>
                <c:pt idx="4995">
                  <c:v>286</c:v>
                </c:pt>
                <c:pt idx="4996">
                  <c:v>290</c:v>
                </c:pt>
                <c:pt idx="4997">
                  <c:v>285</c:v>
                </c:pt>
                <c:pt idx="4998">
                  <c:v>283</c:v>
                </c:pt>
                <c:pt idx="4999">
                  <c:v>287</c:v>
                </c:pt>
                <c:pt idx="5000">
                  <c:v>286</c:v>
                </c:pt>
                <c:pt idx="5001">
                  <c:v>287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DF-4237-9F60-0920EFEEB5FC}"/>
            </c:ext>
          </c:extLst>
        </c:ser>
        <c:ser>
          <c:idx val="1"/>
          <c:order val="1"/>
          <c:tx>
            <c:strRef>
              <c:f>UWB!$D$1</c:f>
              <c:strCache>
                <c:ptCount val="1"/>
                <c:pt idx="0">
                  <c:v>kf_uwb[0]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UWB!$D$2:$D$5003</c:f>
              <c:numCache>
                <c:formatCode>General</c:formatCode>
                <c:ptCount val="5002"/>
                <c:pt idx="0">
                  <c:v>0</c:v>
                </c:pt>
                <c:pt idx="1">
                  <c:v>141.50007074988258</c:v>
                </c:pt>
                <c:pt idx="2">
                  <c:v>188.72957649397026</c:v>
                </c:pt>
                <c:pt idx="3">
                  <c:v>211.87206137210597</c:v>
                </c:pt>
                <c:pt idx="4">
                  <c:v>225.7776780302168</c:v>
                </c:pt>
                <c:pt idx="5">
                  <c:v>235.06399485684179</c:v>
                </c:pt>
                <c:pt idx="6">
                  <c:v>242.14438936705369</c:v>
                </c:pt>
                <c:pt idx="7">
                  <c:v>247.08531208381896</c:v>
                </c:pt>
                <c:pt idx="8">
                  <c:v>251.16528465306121</c:v>
                </c:pt>
                <c:pt idx="9">
                  <c:v>254.54130375605166</c:v>
                </c:pt>
                <c:pt idx="10">
                  <c:v>257.12390485449504</c:v>
                </c:pt>
                <c:pt idx="11">
                  <c:v>259.37002888756132</c:v>
                </c:pt>
                <c:pt idx="12">
                  <c:v>261.19662840589172</c:v>
                </c:pt>
                <c:pt idx="13">
                  <c:v>262.61708938491995</c:v>
                </c:pt>
                <c:pt idx="14">
                  <c:v>264.06632735423898</c:v>
                </c:pt>
                <c:pt idx="15">
                  <c:v>265.20514639220067</c:v>
                </c:pt>
                <c:pt idx="16">
                  <c:v>266.08651432598271</c:v>
                </c:pt>
                <c:pt idx="17">
                  <c:v>266.75154736565253</c:v>
                </c:pt>
                <c:pt idx="18">
                  <c:v>267.5825796271161</c:v>
                </c:pt>
                <c:pt idx="19">
                  <c:v>268.27798120323621</c:v>
                </c:pt>
                <c:pt idx="20">
                  <c:v>268.91012720439454</c:v>
                </c:pt>
                <c:pt idx="21">
                  <c:v>269.48755562051156</c:v>
                </c:pt>
                <c:pt idx="22">
                  <c:v>270.16849879048175</c:v>
                </c:pt>
                <c:pt idx="23">
                  <c:v>270.64907803123072</c:v>
                </c:pt>
                <c:pt idx="24">
                  <c:v>270.85579737556714</c:v>
                </c:pt>
                <c:pt idx="25">
                  <c:v>271.18633909347795</c:v>
                </c:pt>
                <c:pt idx="26">
                  <c:v>274.15675846466218</c:v>
                </c:pt>
                <c:pt idx="27">
                  <c:v>276.48710912018237</c:v>
                </c:pt>
                <c:pt idx="28">
                  <c:v>278.2785205596374</c:v>
                </c:pt>
                <c:pt idx="29">
                  <c:v>281.64962890327064</c:v>
                </c:pt>
                <c:pt idx="30">
                  <c:v>283.11632035283628</c:v>
                </c:pt>
                <c:pt idx="31">
                  <c:v>286.53527680444017</c:v>
                </c:pt>
                <c:pt idx="32">
                  <c:v>288.19736721390973</c:v>
                </c:pt>
                <c:pt idx="33">
                  <c:v>288.15011536273715</c:v>
                </c:pt>
                <c:pt idx="34">
                  <c:v>288.18316697879118</c:v>
                </c:pt>
                <c:pt idx="35">
                  <c:v>287.86926565235643</c:v>
                </c:pt>
                <c:pt idx="36">
                  <c:v>287.4576585490442</c:v>
                </c:pt>
                <c:pt idx="37">
                  <c:v>287.14121836939825</c:v>
                </c:pt>
                <c:pt idx="38">
                  <c:v>286.91403297096463</c:v>
                </c:pt>
                <c:pt idx="39">
                  <c:v>286.77076814607949</c:v>
                </c:pt>
                <c:pt idx="40">
                  <c:v>286.6341150059892</c:v>
                </c:pt>
                <c:pt idx="41">
                  <c:v>286.57544521620082</c:v>
                </c:pt>
                <c:pt idx="42">
                  <c:v>286.41260637454621</c:v>
                </c:pt>
                <c:pt idx="43">
                  <c:v>286.22155124509948</c:v>
                </c:pt>
                <c:pt idx="44">
                  <c:v>286.03865718265462</c:v>
                </c:pt>
                <c:pt idx="45">
                  <c:v>285.89821702354129</c:v>
                </c:pt>
                <c:pt idx="46">
                  <c:v>285.62542525997054</c:v>
                </c:pt>
                <c:pt idx="47">
                  <c:v>285.46668638131536</c:v>
                </c:pt>
                <c:pt idx="48">
                  <c:v>285.41665198399033</c:v>
                </c:pt>
                <c:pt idx="49">
                  <c:v>285.36859526234616</c:v>
                </c:pt>
                <c:pt idx="50">
                  <c:v>285.22118007406004</c:v>
                </c:pt>
                <c:pt idx="51">
                  <c:v>285.2809086976709</c:v>
                </c:pt>
                <c:pt idx="52">
                  <c:v>285.20467613966986</c:v>
                </c:pt>
                <c:pt idx="53">
                  <c:v>285.19786522065812</c:v>
                </c:pt>
                <c:pt idx="54">
                  <c:v>285.22444846385116</c:v>
                </c:pt>
                <c:pt idx="55">
                  <c:v>285.25005214782107</c:v>
                </c:pt>
                <c:pt idx="56">
                  <c:v>285.07735349736214</c:v>
                </c:pt>
                <c:pt idx="57">
                  <c:v>285.00925064146776</c:v>
                </c:pt>
                <c:pt idx="58">
                  <c:v>284.97626889076264</c:v>
                </c:pt>
                <c:pt idx="59">
                  <c:v>285.00962419799401</c:v>
                </c:pt>
                <c:pt idx="60">
                  <c:v>285.13927542854361</c:v>
                </c:pt>
                <c:pt idx="61">
                  <c:v>285.26438485033339</c:v>
                </c:pt>
                <c:pt idx="62">
                  <c:v>285.48211912153113</c:v>
                </c:pt>
                <c:pt idx="63">
                  <c:v>285.62782541708259</c:v>
                </c:pt>
                <c:pt idx="64">
                  <c:v>285.70416431024717</c:v>
                </c:pt>
                <c:pt idx="65">
                  <c:v>285.84212660723006</c:v>
                </c:pt>
                <c:pt idx="66">
                  <c:v>285.97540258750701</c:v>
                </c:pt>
                <c:pt idx="67">
                  <c:v>286.10417473351043</c:v>
                </c:pt>
                <c:pt idx="68">
                  <c:v>286.26055866713364</c:v>
                </c:pt>
                <c:pt idx="69">
                  <c:v>286.44359930197919</c:v>
                </c:pt>
                <c:pt idx="70">
                  <c:v>286.46131749415025</c:v>
                </c:pt>
                <c:pt idx="71">
                  <c:v>286.63744681348953</c:v>
                </c:pt>
                <c:pt idx="72">
                  <c:v>286.7759936244359</c:v>
                </c:pt>
                <c:pt idx="73">
                  <c:v>286.94169457544069</c:v>
                </c:pt>
                <c:pt idx="74">
                  <c:v>287.03858936280466</c:v>
                </c:pt>
                <c:pt idx="75">
                  <c:v>287.10066441408344</c:v>
                </c:pt>
                <c:pt idx="76">
                  <c:v>287.22394566633369</c:v>
                </c:pt>
                <c:pt idx="77">
                  <c:v>287.37480098926841</c:v>
                </c:pt>
                <c:pt idx="78">
                  <c:v>287.39453066970833</c:v>
                </c:pt>
                <c:pt idx="79">
                  <c:v>287.44515252355637</c:v>
                </c:pt>
                <c:pt idx="80">
                  <c:v>287.52564544398564</c:v>
                </c:pt>
                <c:pt idx="81">
                  <c:v>287.66650970290249</c:v>
                </c:pt>
                <c:pt idx="82">
                  <c:v>287.73992285652332</c:v>
                </c:pt>
                <c:pt idx="83">
                  <c:v>287.84241999921937</c:v>
                </c:pt>
                <c:pt idx="84">
                  <c:v>287.87879209285495</c:v>
                </c:pt>
                <c:pt idx="85">
                  <c:v>287.97680645640156</c:v>
                </c:pt>
                <c:pt idx="86">
                  <c:v>288.07169156367763</c:v>
                </c:pt>
                <c:pt idx="87">
                  <c:v>288.06944261457801</c:v>
                </c:pt>
                <c:pt idx="88">
                  <c:v>288.12997492828634</c:v>
                </c:pt>
                <c:pt idx="89">
                  <c:v>288.15724221958715</c:v>
                </c:pt>
                <c:pt idx="90">
                  <c:v>288.21497148920827</c:v>
                </c:pt>
                <c:pt idx="91">
                  <c:v>288.27087019137895</c:v>
                </c:pt>
                <c:pt idx="92">
                  <c:v>288.2936946598802</c:v>
                </c:pt>
                <c:pt idx="93">
                  <c:v>288.34708979282061</c:v>
                </c:pt>
                <c:pt idx="94">
                  <c:v>288.39879717289944</c:v>
                </c:pt>
                <c:pt idx="95">
                  <c:v>288.51141778523396</c:v>
                </c:pt>
                <c:pt idx="96">
                  <c:v>288.62048505528196</c:v>
                </c:pt>
                <c:pt idx="97">
                  <c:v>288.69485830273584</c:v>
                </c:pt>
                <c:pt idx="98">
                  <c:v>288.7981364408023</c:v>
                </c:pt>
                <c:pt idx="99">
                  <c:v>288.92940387949517</c:v>
                </c:pt>
                <c:pt idx="100">
                  <c:v>288.96284214998798</c:v>
                </c:pt>
                <c:pt idx="101">
                  <c:v>289.05768279983704</c:v>
                </c:pt>
                <c:pt idx="102">
                  <c:v>289.05588190612917</c:v>
                </c:pt>
                <c:pt idx="103">
                  <c:v>289.05413755951992</c:v>
                </c:pt>
                <c:pt idx="104">
                  <c:v>289.08365741948171</c:v>
                </c:pt>
                <c:pt idx="105">
                  <c:v>289.14345571610505</c:v>
                </c:pt>
                <c:pt idx="106">
                  <c:v>289.17017957470512</c:v>
                </c:pt>
                <c:pt idx="107">
                  <c:v>289.25845624946157</c:v>
                </c:pt>
                <c:pt idx="108">
                  <c:v>289.34396761256619</c:v>
                </c:pt>
                <c:pt idx="109">
                  <c:v>289.42680133076993</c:v>
                </c:pt>
                <c:pt idx="110">
                  <c:v>289.50704219747786</c:v>
                </c:pt>
                <c:pt idx="111">
                  <c:v>289.49123270035318</c:v>
                </c:pt>
                <c:pt idx="112">
                  <c:v>289.41356456670451</c:v>
                </c:pt>
                <c:pt idx="113">
                  <c:v>289.33832524057652</c:v>
                </c:pt>
                <c:pt idx="114">
                  <c:v>289.17192612308162</c:v>
                </c:pt>
                <c:pt idx="115">
                  <c:v>289.01072770893563</c:v>
                </c:pt>
                <c:pt idx="116">
                  <c:v>288.91689706524022</c:v>
                </c:pt>
                <c:pt idx="117">
                  <c:v>288.82599761787787</c:v>
                </c:pt>
                <c:pt idx="118">
                  <c:v>288.67561550137634</c:v>
                </c:pt>
                <c:pt idx="119">
                  <c:v>288.68572291492035</c:v>
                </c:pt>
                <c:pt idx="120">
                  <c:v>288.60204443413608</c:v>
                </c:pt>
                <c:pt idx="121">
                  <c:v>288.48982296131373</c:v>
                </c:pt>
                <c:pt idx="122">
                  <c:v>288.41225698627227</c:v>
                </c:pt>
                <c:pt idx="123">
                  <c:v>288.33711135641573</c:v>
                </c:pt>
                <c:pt idx="124">
                  <c:v>288.26431019353521</c:v>
                </c:pt>
                <c:pt idx="125">
                  <c:v>288.100334136512</c:v>
                </c:pt>
                <c:pt idx="126">
                  <c:v>287.9414725574137</c:v>
                </c:pt>
                <c:pt idx="127">
                  <c:v>287.81871134197883</c:v>
                </c:pt>
                <c:pt idx="128">
                  <c:v>287.76206785889116</c:v>
                </c:pt>
                <c:pt idx="129">
                  <c:v>287.76947795434836</c:v>
                </c:pt>
                <c:pt idx="130">
                  <c:v>287.77665703145567</c:v>
                </c:pt>
                <c:pt idx="131">
                  <c:v>287.87703745520707</c:v>
                </c:pt>
                <c:pt idx="132">
                  <c:v>287.88086660662418</c:v>
                </c:pt>
                <c:pt idx="133">
                  <c:v>287.79115661370338</c:v>
                </c:pt>
                <c:pt idx="134">
                  <c:v>287.7976598137202</c:v>
                </c:pt>
                <c:pt idx="135">
                  <c:v>287.67940690060459</c:v>
                </c:pt>
                <c:pt idx="136">
                  <c:v>287.68938941655568</c:v>
                </c:pt>
                <c:pt idx="137">
                  <c:v>287.66792391119259</c:v>
                </c:pt>
                <c:pt idx="138">
                  <c:v>287.61599084368817</c:v>
                </c:pt>
                <c:pt idx="139">
                  <c:v>287.62794726177992</c:v>
                </c:pt>
                <c:pt idx="140">
                  <c:v>287.63953120166252</c:v>
                </c:pt>
                <c:pt idx="141">
                  <c:v>287.55735021713019</c:v>
                </c:pt>
                <c:pt idx="142">
                  <c:v>287.44659495813158</c:v>
                </c:pt>
                <c:pt idx="143">
                  <c:v>287.4015570415354</c:v>
                </c:pt>
                <c:pt idx="144">
                  <c:v>287.3890552401806</c:v>
                </c:pt>
                <c:pt idx="145">
                  <c:v>287.68827191995013</c:v>
                </c:pt>
                <c:pt idx="146">
                  <c:v>287.54231414752479</c:v>
                </c:pt>
                <c:pt idx="147">
                  <c:v>287.49429855247303</c:v>
                </c:pt>
                <c:pt idx="148">
                  <c:v>287.32325091857109</c:v>
                </c:pt>
                <c:pt idx="149">
                  <c:v>286.97074080932993</c:v>
                </c:pt>
                <c:pt idx="150">
                  <c:v>286.78486427763977</c:v>
                </c:pt>
                <c:pt idx="151">
                  <c:v>286.63590686741594</c:v>
                </c:pt>
                <c:pt idx="152">
                  <c:v>286.55384924389563</c:v>
                </c:pt>
                <c:pt idx="153">
                  <c:v>286.44321629714818</c:v>
                </c:pt>
                <c:pt idx="154">
                  <c:v>286.39828864564697</c:v>
                </c:pt>
                <c:pt idx="155">
                  <c:v>286.32362988894806</c:v>
                </c:pt>
                <c:pt idx="156">
                  <c:v>286.25129572795868</c:v>
                </c:pt>
                <c:pt idx="157">
                  <c:v>286.21234336391547</c:v>
                </c:pt>
                <c:pt idx="158">
                  <c:v>286.20573323274652</c:v>
                </c:pt>
                <c:pt idx="159">
                  <c:v>286.2927167425517</c:v>
                </c:pt>
                <c:pt idx="160">
                  <c:v>286.37699209534605</c:v>
                </c:pt>
                <c:pt idx="161">
                  <c:v>286.36525671744226</c:v>
                </c:pt>
                <c:pt idx="162">
                  <c:v>286.35388670013236</c:v>
                </c:pt>
                <c:pt idx="163">
                  <c:v>286.31174195491889</c:v>
                </c:pt>
                <c:pt idx="164">
                  <c:v>286.20865210490666</c:v>
                </c:pt>
                <c:pt idx="165">
                  <c:v>286.07764318797399</c:v>
                </c:pt>
                <c:pt idx="166">
                  <c:v>285.91958444775986</c:v>
                </c:pt>
                <c:pt idx="167">
                  <c:v>285.92208764450436</c:v>
                </c:pt>
                <c:pt idx="168">
                  <c:v>285.73774387976744</c:v>
                </c:pt>
                <c:pt idx="169">
                  <c:v>285.77703549416145</c:v>
                </c:pt>
                <c:pt idx="170">
                  <c:v>285.84623193521418</c:v>
                </c:pt>
                <c:pt idx="171">
                  <c:v>285.8198904927566</c:v>
                </c:pt>
                <c:pt idx="172">
                  <c:v>285.76324121490279</c:v>
                </c:pt>
                <c:pt idx="173">
                  <c:v>285.67722764725545</c:v>
                </c:pt>
                <c:pt idx="174">
                  <c:v>285.5627639470743</c:v>
                </c:pt>
                <c:pt idx="175">
                  <c:v>285.45186345611694</c:v>
                </c:pt>
                <c:pt idx="176">
                  <c:v>285.40667043220628</c:v>
                </c:pt>
                <c:pt idx="177">
                  <c:v>285.33175668766336</c:v>
                </c:pt>
                <c:pt idx="178">
                  <c:v>285.25917494086838</c:v>
                </c:pt>
                <c:pt idx="179">
                  <c:v>285.21998003719398</c:v>
                </c:pt>
                <c:pt idx="180">
                  <c:v>285.02636820055613</c:v>
                </c:pt>
                <c:pt idx="181">
                  <c:v>284.8699106108856</c:v>
                </c:pt>
                <c:pt idx="182">
                  <c:v>284.81170529641446</c:v>
                </c:pt>
                <c:pt idx="183">
                  <c:v>284.75531182375988</c:v>
                </c:pt>
                <c:pt idx="184">
                  <c:v>284.73180104091057</c:v>
                </c:pt>
                <c:pt idx="185">
                  <c:v>284.70902210769464</c:v>
                </c:pt>
                <c:pt idx="186">
                  <c:v>284.81146100672265</c:v>
                </c:pt>
                <c:pt idx="187">
                  <c:v>285.06634699596214</c:v>
                </c:pt>
                <c:pt idx="188">
                  <c:v>285.18879035019677</c:v>
                </c:pt>
                <c:pt idx="189">
                  <c:v>285.21404096349283</c:v>
                </c:pt>
                <c:pt idx="190">
                  <c:v>285.23850557971213</c:v>
                </c:pt>
                <c:pt idx="191">
                  <c:v>285.16882746843061</c:v>
                </c:pt>
                <c:pt idx="192">
                  <c:v>285.2569535046689</c:v>
                </c:pt>
                <c:pt idx="193">
                  <c:v>285.15557422783928</c:v>
                </c:pt>
                <c:pt idx="194">
                  <c:v>285.02622363590126</c:v>
                </c:pt>
                <c:pt idx="195">
                  <c:v>284.96315339133275</c:v>
                </c:pt>
                <c:pt idx="196">
                  <c:v>284.90204636516859</c:v>
                </c:pt>
                <c:pt idx="197">
                  <c:v>284.93622232377817</c:v>
                </c:pt>
                <c:pt idx="198">
                  <c:v>284.84482669114794</c:v>
                </c:pt>
                <c:pt idx="199">
                  <c:v>284.7874028955049</c:v>
                </c:pt>
                <c:pt idx="200">
                  <c:v>284.79402038855079</c:v>
                </c:pt>
                <c:pt idx="201">
                  <c:v>284.95606643815131</c:v>
                </c:pt>
                <c:pt idx="202">
                  <c:v>284.98856085087311</c:v>
                </c:pt>
                <c:pt idx="203">
                  <c:v>285.02004380293175</c:v>
                </c:pt>
                <c:pt idx="204">
                  <c:v>285.08167365651536</c:v>
                </c:pt>
                <c:pt idx="205">
                  <c:v>285.07913141137249</c:v>
                </c:pt>
                <c:pt idx="206">
                  <c:v>285.29455631689234</c:v>
                </c:pt>
                <c:pt idx="207">
                  <c:v>285.34764140949397</c:v>
                </c:pt>
                <c:pt idx="208">
                  <c:v>285.43020096207636</c:v>
                </c:pt>
                <c:pt idx="209">
                  <c:v>285.41681016679109</c:v>
                </c:pt>
                <c:pt idx="210">
                  <c:v>285.40383618736718</c:v>
                </c:pt>
                <c:pt idx="211">
                  <c:v>285.51577334658174</c:v>
                </c:pt>
                <c:pt idx="212">
                  <c:v>285.74873351115195</c:v>
                </c:pt>
                <c:pt idx="213">
                  <c:v>285.88106188823531</c:v>
                </c:pt>
                <c:pt idx="214">
                  <c:v>286.04039809139141</c:v>
                </c:pt>
                <c:pt idx="215">
                  <c:v>286.22590144630789</c:v>
                </c:pt>
                <c:pt idx="216">
                  <c:v>286.28112345456498</c:v>
                </c:pt>
                <c:pt idx="217">
                  <c:v>286.36575336547656</c:v>
                </c:pt>
                <c:pt idx="218">
                  <c:v>286.63450974982328</c:v>
                </c:pt>
                <c:pt idx="219">
                  <c:v>286.70813985992845</c:v>
                </c:pt>
                <c:pt idx="220">
                  <c:v>286.71722452718535</c:v>
                </c:pt>
                <c:pt idx="221">
                  <c:v>286.7571531967796</c:v>
                </c:pt>
                <c:pt idx="222">
                  <c:v>286.70245868170133</c:v>
                </c:pt>
                <c:pt idx="223">
                  <c:v>286.7428469567248</c:v>
                </c:pt>
                <c:pt idx="224">
                  <c:v>286.84423161362656</c:v>
                </c:pt>
                <c:pt idx="225">
                  <c:v>286.91133371700334</c:v>
                </c:pt>
                <c:pt idx="226">
                  <c:v>286.9763471437235</c:v>
                </c:pt>
                <c:pt idx="227">
                  <c:v>287.10159043571173</c:v>
                </c:pt>
                <c:pt idx="228">
                  <c:v>287.25406206273465</c:v>
                </c:pt>
                <c:pt idx="229">
                  <c:v>287.40178773232253</c:v>
                </c:pt>
                <c:pt idx="230">
                  <c:v>287.358154625086</c:v>
                </c:pt>
                <c:pt idx="231">
                  <c:v>287.3470064334424</c:v>
                </c:pt>
                <c:pt idx="232">
                  <c:v>287.42958551262831</c:v>
                </c:pt>
                <c:pt idx="233">
                  <c:v>287.57184767484904</c:v>
                </c:pt>
                <c:pt idx="234">
                  <c:v>287.67855492007322</c:v>
                </c:pt>
                <c:pt idx="235">
                  <c:v>287.7819407108808</c:v>
                </c:pt>
                <c:pt idx="236">
                  <c:v>287.94436193145208</c:v>
                </c:pt>
                <c:pt idx="237">
                  <c:v>288.10172750143175</c:v>
                </c:pt>
                <c:pt idx="238">
                  <c:v>288.12968780173503</c:v>
                </c:pt>
                <c:pt idx="239">
                  <c:v>288.1256510425502</c:v>
                </c:pt>
                <c:pt idx="240">
                  <c:v>288.30850040105378</c:v>
                </c:pt>
                <c:pt idx="241">
                  <c:v>288.33002453167757</c:v>
                </c:pt>
                <c:pt idx="242">
                  <c:v>288.44425891340097</c:v>
                </c:pt>
                <c:pt idx="243">
                  <c:v>288.58606428978311</c:v>
                </c:pt>
                <c:pt idx="244">
                  <c:v>288.66120224142941</c:v>
                </c:pt>
                <c:pt idx="245">
                  <c:v>288.67174791126735</c:v>
                </c:pt>
                <c:pt idx="246">
                  <c:v>288.7130920681559</c:v>
                </c:pt>
                <c:pt idx="247">
                  <c:v>288.78427605438128</c:v>
                </c:pt>
                <c:pt idx="248">
                  <c:v>288.97775126738037</c:v>
                </c:pt>
                <c:pt idx="249">
                  <c:v>289.00957053564969</c:v>
                </c:pt>
                <c:pt idx="250">
                  <c:v>289.00927263610095</c:v>
                </c:pt>
                <c:pt idx="251">
                  <c:v>288.94673053563628</c:v>
                </c:pt>
                <c:pt idx="252">
                  <c:v>288.94838864020721</c:v>
                </c:pt>
                <c:pt idx="253">
                  <c:v>288.94999513337189</c:v>
                </c:pt>
                <c:pt idx="254">
                  <c:v>289.04493182804055</c:v>
                </c:pt>
                <c:pt idx="255">
                  <c:v>289.10578671710567</c:v>
                </c:pt>
                <c:pt idx="256">
                  <c:v>289.19587412620308</c:v>
                </c:pt>
                <c:pt idx="257">
                  <c:v>289.15865046991581</c:v>
                </c:pt>
                <c:pt idx="258">
                  <c:v>289.18483893299845</c:v>
                </c:pt>
                <c:pt idx="259">
                  <c:v>289.2102122345118</c:v>
                </c:pt>
                <c:pt idx="260">
                  <c:v>289.17254228082021</c:v>
                </c:pt>
                <c:pt idx="261">
                  <c:v>289.13604487004602</c:v>
                </c:pt>
                <c:pt idx="262">
                  <c:v>289.10068350472091</c:v>
                </c:pt>
                <c:pt idx="263">
                  <c:v>289.1909297544272</c:v>
                </c:pt>
                <c:pt idx="264">
                  <c:v>289.27836693262634</c:v>
                </c:pt>
                <c:pt idx="265">
                  <c:v>289.39420920893917</c:v>
                </c:pt>
                <c:pt idx="266">
                  <c:v>289.53757242517077</c:v>
                </c:pt>
                <c:pt idx="267">
                  <c:v>289.52083955238504</c:v>
                </c:pt>
                <c:pt idx="268">
                  <c:v>289.53575425112143</c:v>
                </c:pt>
                <c:pt idx="269">
                  <c:v>289.58133143558655</c:v>
                </c:pt>
                <c:pt idx="270">
                  <c:v>289.59436321957048</c:v>
                </c:pt>
                <c:pt idx="271">
                  <c:v>289.60698936665699</c:v>
                </c:pt>
                <c:pt idx="272">
                  <c:v>289.83710962147387</c:v>
                </c:pt>
                <c:pt idx="273">
                  <c:v>289.90443332865681</c:v>
                </c:pt>
                <c:pt idx="274">
                  <c:v>290.00078819963977</c:v>
                </c:pt>
                <c:pt idx="275">
                  <c:v>290.09414385815057</c:v>
                </c:pt>
                <c:pt idx="276">
                  <c:v>290.12234019838627</c:v>
                </c:pt>
                <c:pt idx="277">
                  <c:v>290.18078560931269</c:v>
                </c:pt>
                <c:pt idx="278">
                  <c:v>290.29966526666311</c:v>
                </c:pt>
                <c:pt idx="279">
                  <c:v>290.22808420568668</c:v>
                </c:pt>
                <c:pt idx="280">
                  <c:v>290.31436488134273</c:v>
                </c:pt>
                <c:pt idx="281">
                  <c:v>290.3979599214685</c:v>
                </c:pt>
                <c:pt idx="282">
                  <c:v>290.41669946060392</c:v>
                </c:pt>
                <c:pt idx="283">
                  <c:v>290.46598242932453</c:v>
                </c:pt>
                <c:pt idx="284">
                  <c:v>290.54485811042196</c:v>
                </c:pt>
                <c:pt idx="285">
                  <c:v>290.52789845908461</c:v>
                </c:pt>
                <c:pt idx="286">
                  <c:v>290.44921324620481</c:v>
                </c:pt>
                <c:pt idx="287">
                  <c:v>290.43523070678697</c:v>
                </c:pt>
                <c:pt idx="288">
                  <c:v>290.4528101280506</c:v>
                </c:pt>
                <c:pt idx="289">
                  <c:v>290.31420870995635</c:v>
                </c:pt>
                <c:pt idx="290">
                  <c:v>290.17992150094631</c:v>
                </c:pt>
                <c:pt idx="291">
                  <c:v>290.14319440319446</c:v>
                </c:pt>
                <c:pt idx="292">
                  <c:v>290.16986395947049</c:v>
                </c:pt>
                <c:pt idx="293">
                  <c:v>290.16457664991253</c:v>
                </c:pt>
                <c:pt idx="294">
                  <c:v>290.06607372791171</c:v>
                </c:pt>
                <c:pt idx="295">
                  <c:v>289.69049631279671</c:v>
                </c:pt>
                <c:pt idx="296">
                  <c:v>289.3577361243303</c:v>
                </c:pt>
                <c:pt idx="297">
                  <c:v>289.19096732064003</c:v>
                </c:pt>
                <c:pt idx="298">
                  <c:v>289.02938948454187</c:v>
                </c:pt>
                <c:pt idx="299">
                  <c:v>288.96622122687273</c:v>
                </c:pt>
                <c:pt idx="300">
                  <c:v>288.68713208371634</c:v>
                </c:pt>
                <c:pt idx="301">
                  <c:v>288.44785680254205</c:v>
                </c:pt>
                <c:pt idx="302">
                  <c:v>288.2160293784728</c:v>
                </c:pt>
                <c:pt idx="303">
                  <c:v>288.08479817251049</c:v>
                </c:pt>
                <c:pt idx="304">
                  <c:v>287.95765176486685</c:v>
                </c:pt>
                <c:pt idx="305">
                  <c:v>287.77220955021932</c:v>
                </c:pt>
                <c:pt idx="306">
                  <c:v>287.71704646304642</c:v>
                </c:pt>
                <c:pt idx="307">
                  <c:v>287.53909350470229</c:v>
                </c:pt>
                <c:pt idx="308">
                  <c:v>287.42893309883243</c:v>
                </c:pt>
                <c:pt idx="309">
                  <c:v>287.22882143796528</c:v>
                </c:pt>
                <c:pt idx="310">
                  <c:v>287.06606532807194</c:v>
                </c:pt>
                <c:pt idx="311">
                  <c:v>286.84612182487871</c:v>
                </c:pt>
                <c:pt idx="312">
                  <c:v>286.75753136110512</c:v>
                </c:pt>
                <c:pt idx="313">
                  <c:v>286.6405716993965</c:v>
                </c:pt>
                <c:pt idx="314">
                  <c:v>286.52725260945653</c:v>
                </c:pt>
                <c:pt idx="315">
                  <c:v>286.38633404285486</c:v>
                </c:pt>
                <c:pt idx="316">
                  <c:v>286.28092853969554</c:v>
                </c:pt>
                <c:pt idx="317">
                  <c:v>286.36556434103778</c:v>
                </c:pt>
                <c:pt idx="318">
                  <c:v>286.16742514288109</c:v>
                </c:pt>
                <c:pt idx="319">
                  <c:v>286.13108701647536</c:v>
                </c:pt>
                <c:pt idx="320">
                  <c:v>286.00249978920613</c:v>
                </c:pt>
                <c:pt idx="321">
                  <c:v>286.06467543752882</c:v>
                </c:pt>
                <c:pt idx="322">
                  <c:v>286.12491576126689</c:v>
                </c:pt>
                <c:pt idx="323">
                  <c:v>286.12102754218296</c:v>
                </c:pt>
                <c:pt idx="324">
                  <c:v>286.27289399702568</c:v>
                </c:pt>
                <c:pt idx="325">
                  <c:v>286.35777988727648</c:v>
                </c:pt>
                <c:pt idx="326">
                  <c:v>286.56453047446206</c:v>
                </c:pt>
                <c:pt idx="327">
                  <c:v>286.79597232133204</c:v>
                </c:pt>
                <c:pt idx="328">
                  <c:v>287.02021014046682</c:v>
                </c:pt>
                <c:pt idx="329">
                  <c:v>290.16338071978714</c:v>
                </c:pt>
                <c:pt idx="330">
                  <c:v>293.20871467915106</c:v>
                </c:pt>
                <c:pt idx="331">
                  <c:v>295.06982182883411</c:v>
                </c:pt>
                <c:pt idx="332">
                  <c:v>296.90412552924005</c:v>
                </c:pt>
                <c:pt idx="333">
                  <c:v>297.37401072659492</c:v>
                </c:pt>
                <c:pt idx="334">
                  <c:v>298.45180451942872</c:v>
                </c:pt>
                <c:pt idx="335">
                  <c:v>298.34436113476613</c:v>
                </c:pt>
                <c:pt idx="336">
                  <c:v>298.67603632056949</c:v>
                </c:pt>
                <c:pt idx="337">
                  <c:v>298.09471239484242</c:v>
                </c:pt>
                <c:pt idx="338">
                  <c:v>298.68317216319343</c:v>
                </c:pt>
                <c:pt idx="339">
                  <c:v>298.44402014363646</c:v>
                </c:pt>
                <c:pt idx="340">
                  <c:v>298.11893195656359</c:v>
                </c:pt>
                <c:pt idx="341">
                  <c:v>297.83508943070944</c:v>
                </c:pt>
                <c:pt idx="342">
                  <c:v>297.59120872354032</c:v>
                </c:pt>
                <c:pt idx="343">
                  <c:v>297.23041230822071</c:v>
                </c:pt>
                <c:pt idx="344">
                  <c:v>297.06760668057865</c:v>
                </c:pt>
                <c:pt idx="345">
                  <c:v>296.87874193040915</c:v>
                </c:pt>
                <c:pt idx="346">
                  <c:v>296.63350246374409</c:v>
                </c:pt>
                <c:pt idx="347">
                  <c:v>296.48927668721848</c:v>
                </c:pt>
                <c:pt idx="348">
                  <c:v>296.22503327051743</c:v>
                </c:pt>
                <c:pt idx="349">
                  <c:v>296.06239507475544</c:v>
                </c:pt>
                <c:pt idx="350">
                  <c:v>295.71805889878084</c:v>
                </c:pt>
                <c:pt idx="351">
                  <c:v>295.4466942401553</c:v>
                </c:pt>
                <c:pt idx="352">
                  <c:v>295.12152281735541</c:v>
                </c:pt>
                <c:pt idx="353">
                  <c:v>295.21112039716741</c:v>
                </c:pt>
                <c:pt idx="354">
                  <c:v>294.95553507602966</c:v>
                </c:pt>
                <c:pt idx="355">
                  <c:v>294.52114491470553</c:v>
                </c:pt>
                <c:pt idx="356">
                  <c:v>294.16252935673748</c:v>
                </c:pt>
                <c:pt idx="357">
                  <c:v>293.7839495989291</c:v>
                </c:pt>
                <c:pt idx="358">
                  <c:v>293.51053397836489</c:v>
                </c:pt>
                <c:pt idx="359">
                  <c:v>293.49464272546788</c:v>
                </c:pt>
                <c:pt idx="360">
                  <c:v>293.47924611529686</c:v>
                </c:pt>
                <c:pt idx="361">
                  <c:v>293.46432875124157</c:v>
                </c:pt>
                <c:pt idx="362">
                  <c:v>293.44987571593794</c:v>
                </c:pt>
                <c:pt idx="363">
                  <c:v>293.37361909793447</c:v>
                </c:pt>
                <c:pt idx="364">
                  <c:v>293.36198955744624</c:v>
                </c:pt>
                <c:pt idx="365">
                  <c:v>293.31959527730839</c:v>
                </c:pt>
                <c:pt idx="366">
                  <c:v>293.43415423848376</c:v>
                </c:pt>
                <c:pt idx="367">
                  <c:v>293.51402062468856</c:v>
                </c:pt>
                <c:pt idx="368">
                  <c:v>293.43576738548467</c:v>
                </c:pt>
                <c:pt idx="369">
                  <c:v>294.76065272794165</c:v>
                </c:pt>
                <c:pt idx="370">
                  <c:v>295.5773977850165</c:v>
                </c:pt>
                <c:pt idx="371">
                  <c:v>296.36872023986325</c:v>
                </c:pt>
                <c:pt idx="372">
                  <c:v>296.0771026219565</c:v>
                </c:pt>
                <c:pt idx="373">
                  <c:v>295.63892846065022</c:v>
                </c:pt>
                <c:pt idx="374">
                  <c:v>296.52171585441658</c:v>
                </c:pt>
                <c:pt idx="375">
                  <c:v>296.06970233742834</c:v>
                </c:pt>
                <c:pt idx="376">
                  <c:v>295.4761248767602</c:v>
                </c:pt>
                <c:pt idx="377">
                  <c:v>294.83877008256661</c:v>
                </c:pt>
                <c:pt idx="378">
                  <c:v>295.62195687265114</c:v>
                </c:pt>
                <c:pt idx="379">
                  <c:v>295.35358355586715</c:v>
                </c:pt>
                <c:pt idx="380">
                  <c:v>295.18694401025317</c:v>
                </c:pt>
                <c:pt idx="381">
                  <c:v>294.55859047059425</c:v>
                </c:pt>
                <c:pt idx="382">
                  <c:v>295.28824487716793</c:v>
                </c:pt>
                <c:pt idx="383">
                  <c:v>294.75011836047196</c:v>
                </c:pt>
                <c:pt idx="384">
                  <c:v>294.57113598337793</c:v>
                </c:pt>
                <c:pt idx="385">
                  <c:v>294.05533072103196</c:v>
                </c:pt>
                <c:pt idx="386">
                  <c:v>293.89797481064568</c:v>
                </c:pt>
                <c:pt idx="387">
                  <c:v>293.46537631224277</c:v>
                </c:pt>
                <c:pt idx="388">
                  <c:v>293.29525702377884</c:v>
                </c:pt>
                <c:pt idx="389">
                  <c:v>293.09930626313661</c:v>
                </c:pt>
                <c:pt idx="390">
                  <c:v>292.87832807955556</c:v>
                </c:pt>
                <c:pt idx="391">
                  <c:v>292.66422822405508</c:v>
                </c:pt>
                <c:pt idx="392">
                  <c:v>292.3634124091713</c:v>
                </c:pt>
                <c:pt idx="393">
                  <c:v>292.1030867359006</c:v>
                </c:pt>
                <c:pt idx="394">
                  <c:v>291.75748396175891</c:v>
                </c:pt>
                <c:pt idx="395">
                  <c:v>291.51601885918791</c:v>
                </c:pt>
                <c:pt idx="396">
                  <c:v>291.28206977547688</c:v>
                </c:pt>
                <c:pt idx="397">
                  <c:v>291.0554027615421</c:v>
                </c:pt>
                <c:pt idx="398">
                  <c:v>290.96029806717922</c:v>
                </c:pt>
                <c:pt idx="399">
                  <c:v>290.71252002487182</c:v>
                </c:pt>
                <c:pt idx="400">
                  <c:v>290.50358123179228</c:v>
                </c:pt>
                <c:pt idx="401">
                  <c:v>290.33227274914736</c:v>
                </c:pt>
                <c:pt idx="402">
                  <c:v>290.32193018526334</c:v>
                </c:pt>
                <c:pt idx="403">
                  <c:v>290.09402244714892</c:v>
                </c:pt>
                <c:pt idx="404">
                  <c:v>289.68644835626884</c:v>
                </c:pt>
                <c:pt idx="405">
                  <c:v>289.54057454736324</c:v>
                </c:pt>
                <c:pt idx="406">
                  <c:v>289.27473439619661</c:v>
                </c:pt>
                <c:pt idx="407">
                  <c:v>289.04829570862876</c:v>
                </c:pt>
                <c:pt idx="408">
                  <c:v>289.91834083884362</c:v>
                </c:pt>
                <c:pt idx="409">
                  <c:v>289.79637570463149</c:v>
                </c:pt>
                <c:pt idx="410">
                  <c:v>289.46031984170969</c:v>
                </c:pt>
                <c:pt idx="411">
                  <c:v>289.60162523666065</c:v>
                </c:pt>
                <c:pt idx="412">
                  <c:v>289.42726496482788</c:v>
                </c:pt>
                <c:pt idx="413">
                  <c:v>289.25833195796014</c:v>
                </c:pt>
                <c:pt idx="414">
                  <c:v>288.97015036624259</c:v>
                </c:pt>
                <c:pt idx="415">
                  <c:v>288.78431911249749</c:v>
                </c:pt>
                <c:pt idx="416">
                  <c:v>288.666525636269</c:v>
                </c:pt>
                <c:pt idx="417">
                  <c:v>288.45901849807103</c:v>
                </c:pt>
                <c:pt idx="418">
                  <c:v>288.38247729517906</c:v>
                </c:pt>
                <c:pt idx="419">
                  <c:v>288.3083185695823</c:v>
                </c:pt>
                <c:pt idx="420">
                  <c:v>288.23646816255518</c:v>
                </c:pt>
                <c:pt idx="421">
                  <c:v>288.19798095289258</c:v>
                </c:pt>
                <c:pt idx="422">
                  <c:v>287.88055116136587</c:v>
                </c:pt>
                <c:pt idx="423">
                  <c:v>287.75976229621199</c:v>
                </c:pt>
                <c:pt idx="424">
                  <c:v>287.45597281814315</c:v>
                </c:pt>
                <c:pt idx="425">
                  <c:v>287.31727295890192</c:v>
                </c:pt>
                <c:pt idx="426">
                  <c:v>287.18289037261968</c:v>
                </c:pt>
                <c:pt idx="427">
                  <c:v>288.01761928196743</c:v>
                </c:pt>
                <c:pt idx="428">
                  <c:v>287.76805701773418</c:v>
                </c:pt>
                <c:pt idx="429">
                  <c:v>288.67795179098664</c:v>
                </c:pt>
                <c:pt idx="430">
                  <c:v>288.71910282758034</c:v>
                </c:pt>
                <c:pt idx="431">
                  <c:v>288.75897296700163</c:v>
                </c:pt>
                <c:pt idx="432">
                  <c:v>288.79760207938989</c:v>
                </c:pt>
                <c:pt idx="433">
                  <c:v>288.52376150183943</c:v>
                </c:pt>
                <c:pt idx="434">
                  <c:v>288.19619122738726</c:v>
                </c:pt>
                <c:pt idx="435">
                  <c:v>288.0344507901716</c:v>
                </c:pt>
                <c:pt idx="436">
                  <c:v>287.78436461614075</c:v>
                </c:pt>
                <c:pt idx="437">
                  <c:v>287.54206280672611</c:v>
                </c:pt>
                <c:pt idx="438">
                  <c:v>287.30730306011822</c:v>
                </c:pt>
                <c:pt idx="439">
                  <c:v>287.1421040749741</c:v>
                </c:pt>
                <c:pt idx="440">
                  <c:v>287.97810252836211</c:v>
                </c:pt>
                <c:pt idx="441">
                  <c:v>287.69864356221592</c:v>
                </c:pt>
                <c:pt idx="442">
                  <c:v>287.67689707324627</c:v>
                </c:pt>
                <c:pt idx="443">
                  <c:v>287.65582748134983</c:v>
                </c:pt>
                <c:pt idx="444">
                  <c:v>287.35527315411878</c:v>
                </c:pt>
                <c:pt idx="445">
                  <c:v>287.31308793365611</c:v>
                </c:pt>
                <c:pt idx="446">
                  <c:v>286.89869505070584</c:v>
                </c:pt>
                <c:pt idx="447">
                  <c:v>286.65283450881515</c:v>
                </c:pt>
                <c:pt idx="448">
                  <c:v>286.81927428105627</c:v>
                </c:pt>
                <c:pt idx="449">
                  <c:v>286.8248996815696</c:v>
                </c:pt>
                <c:pt idx="450">
                  <c:v>287.70189839941389</c:v>
                </c:pt>
                <c:pt idx="451">
                  <c:v>287.36878330599058</c:v>
                </c:pt>
                <c:pt idx="452">
                  <c:v>287.26392410028558</c:v>
                </c:pt>
                <c:pt idx="453">
                  <c:v>287.1000753602774</c:v>
                </c:pt>
                <c:pt idx="454">
                  <c:v>286.97245342483126</c:v>
                </c:pt>
                <c:pt idx="455">
                  <c:v>286.94218413041523</c:v>
                </c:pt>
                <c:pt idx="456">
                  <c:v>287.90891235458577</c:v>
                </c:pt>
                <c:pt idx="457">
                  <c:v>288.84554949111083</c:v>
                </c:pt>
                <c:pt idx="458">
                  <c:v>289.87753909393393</c:v>
                </c:pt>
                <c:pt idx="459">
                  <c:v>290.47275875622813</c:v>
                </c:pt>
                <c:pt idx="460">
                  <c:v>290.27128294723474</c:v>
                </c:pt>
                <c:pt idx="461">
                  <c:v>290.35621898400439</c:v>
                </c:pt>
                <c:pt idx="462">
                  <c:v>291.06104582379299</c:v>
                </c:pt>
                <c:pt idx="463">
                  <c:v>291.93069408461582</c:v>
                </c:pt>
                <c:pt idx="464">
                  <c:v>292.61763939351454</c:v>
                </c:pt>
                <c:pt idx="465">
                  <c:v>292.66066775777176</c:v>
                </c:pt>
                <c:pt idx="466">
                  <c:v>293.41827156142693</c:v>
                </c:pt>
                <c:pt idx="467">
                  <c:v>293.21849176059112</c:v>
                </c:pt>
                <c:pt idx="468">
                  <c:v>293.74084522315604</c:v>
                </c:pt>
                <c:pt idx="469">
                  <c:v>293.71778513451449</c:v>
                </c:pt>
                <c:pt idx="470">
                  <c:v>293.63318937260391</c:v>
                </c:pt>
                <c:pt idx="471">
                  <c:v>293.39559315405722</c:v>
                </c:pt>
                <c:pt idx="472">
                  <c:v>293.35215290387509</c:v>
                </c:pt>
                <c:pt idx="473">
                  <c:v>293.40344499420206</c:v>
                </c:pt>
                <c:pt idx="474">
                  <c:v>294.23130875956679</c:v>
                </c:pt>
                <c:pt idx="475">
                  <c:v>293.88171485322658</c:v>
                </c:pt>
                <c:pt idx="476">
                  <c:v>294.75694510060754</c:v>
                </c:pt>
                <c:pt idx="477">
                  <c:v>295.32479173027343</c:v>
                </c:pt>
                <c:pt idx="478">
                  <c:v>296.06172352688003</c:v>
                </c:pt>
                <c:pt idx="479">
                  <c:v>295.71740825415429</c:v>
                </c:pt>
                <c:pt idx="480">
                  <c:v>295.22817674367406</c:v>
                </c:pt>
                <c:pt idx="481">
                  <c:v>294.78530013913922</c:v>
                </c:pt>
                <c:pt idx="482">
                  <c:v>294.60522266835744</c:v>
                </c:pt>
                <c:pt idx="483">
                  <c:v>295.27117210869102</c:v>
                </c:pt>
                <c:pt idx="484">
                  <c:v>295.10709776188804</c:v>
                </c:pt>
                <c:pt idx="485">
                  <c:v>295.6951720136887</c:v>
                </c:pt>
                <c:pt idx="486">
                  <c:v>295.26888610304735</c:v>
                </c:pt>
                <c:pt idx="487">
                  <c:v>294.76248889090385</c:v>
                </c:pt>
                <c:pt idx="488">
                  <c:v>295.20565604370347</c:v>
                </c:pt>
                <c:pt idx="489">
                  <c:v>294.91911408090675</c:v>
                </c:pt>
                <c:pt idx="490">
                  <c:v>294.54811104458571</c:v>
                </c:pt>
                <c:pt idx="491">
                  <c:v>294.28203630691451</c:v>
                </c:pt>
                <c:pt idx="492">
                  <c:v>294.83353856479539</c:v>
                </c:pt>
                <c:pt idx="493">
                  <c:v>295.64801492405672</c:v>
                </c:pt>
                <c:pt idx="494">
                  <c:v>296.1569987354265</c:v>
                </c:pt>
                <c:pt idx="495">
                  <c:v>296.71239300393518</c:v>
                </c:pt>
                <c:pt idx="496">
                  <c:v>296.19219087258864</c:v>
                </c:pt>
                <c:pt idx="497">
                  <c:v>296.83986991257905</c:v>
                </c:pt>
                <c:pt idx="498">
                  <c:v>296.68922059243857</c:v>
                </c:pt>
                <c:pt idx="499">
                  <c:v>297.29030199373221</c:v>
                </c:pt>
                <c:pt idx="500">
                  <c:v>297.81042023861613</c:v>
                </c:pt>
                <c:pt idx="501">
                  <c:v>298.40772909134387</c:v>
                </c:pt>
                <c:pt idx="502">
                  <c:v>298.02151706790909</c:v>
                </c:pt>
                <c:pt idx="503">
                  <c:v>297.77183347834915</c:v>
                </c:pt>
                <c:pt idx="504">
                  <c:v>297.43654153466235</c:v>
                </c:pt>
                <c:pt idx="505">
                  <c:v>297.08055940330848</c:v>
                </c:pt>
                <c:pt idx="506">
                  <c:v>296.7667845605597</c:v>
                </c:pt>
                <c:pt idx="507">
                  <c:v>296.46277650237147</c:v>
                </c:pt>
                <c:pt idx="508">
                  <c:v>296.13710449148385</c:v>
                </c:pt>
                <c:pt idx="509">
                  <c:v>296.07058341870163</c:v>
                </c:pt>
                <c:pt idx="510">
                  <c:v>295.78824582492592</c:v>
                </c:pt>
                <c:pt idx="511">
                  <c:v>295.67033012298384</c:v>
                </c:pt>
                <c:pt idx="512">
                  <c:v>295.55608475116475</c:v>
                </c:pt>
                <c:pt idx="513">
                  <c:v>295.1963816304829</c:v>
                </c:pt>
                <c:pt idx="514">
                  <c:v>295.034635266642</c:v>
                </c:pt>
                <c:pt idx="515">
                  <c:v>294.94017699647117</c:v>
                </c:pt>
                <c:pt idx="516">
                  <c:v>294.59964506968294</c:v>
                </c:pt>
                <c:pt idx="517">
                  <c:v>294.3630929755696</c:v>
                </c:pt>
                <c:pt idx="518">
                  <c:v>294.22728416203705</c:v>
                </c:pt>
                <c:pt idx="519">
                  <c:v>293.90894225745609</c:v>
                </c:pt>
                <c:pt idx="520">
                  <c:v>293.53825583672915</c:v>
                </c:pt>
                <c:pt idx="521">
                  <c:v>293.14798094263716</c:v>
                </c:pt>
                <c:pt idx="522">
                  <c:v>292.8943609462948</c:v>
                </c:pt>
                <c:pt idx="523">
                  <c:v>292.64863531089873</c:v>
                </c:pt>
                <c:pt idx="524">
                  <c:v>292.37943158161181</c:v>
                </c:pt>
                <c:pt idx="525">
                  <c:v>292.21198747151169</c:v>
                </c:pt>
                <c:pt idx="526">
                  <c:v>292.1120088072866</c:v>
                </c:pt>
                <c:pt idx="527">
                  <c:v>291.9528886934653</c:v>
                </c:pt>
                <c:pt idx="528">
                  <c:v>291.82984819753921</c:v>
                </c:pt>
                <c:pt idx="529">
                  <c:v>291.67951082060893</c:v>
                </c:pt>
                <c:pt idx="530">
                  <c:v>291.56497968370098</c:v>
                </c:pt>
                <c:pt idx="531">
                  <c:v>291.422886797275</c:v>
                </c:pt>
                <c:pt idx="532">
                  <c:v>291.31634352684802</c:v>
                </c:pt>
                <c:pt idx="533">
                  <c:v>291.18198987074612</c:v>
                </c:pt>
                <c:pt idx="534">
                  <c:v>291.14519839212022</c:v>
                </c:pt>
                <c:pt idx="535">
                  <c:v>291.04729865348298</c:v>
                </c:pt>
                <c:pt idx="536">
                  <c:v>290.92131948429744</c:v>
                </c:pt>
                <c:pt idx="537">
                  <c:v>290.73700817619277</c:v>
                </c:pt>
                <c:pt idx="538">
                  <c:v>290.58956060546603</c:v>
                </c:pt>
                <c:pt idx="539">
                  <c:v>290.32219567853781</c:v>
                </c:pt>
                <c:pt idx="540">
                  <c:v>290.21878659329678</c:v>
                </c:pt>
                <c:pt idx="541">
                  <c:v>289.93183591943864</c:v>
                </c:pt>
                <c:pt idx="542">
                  <c:v>289.77832399830686</c:v>
                </c:pt>
                <c:pt idx="543">
                  <c:v>289.59846367197167</c:v>
                </c:pt>
                <c:pt idx="544">
                  <c:v>289.42420180930844</c:v>
                </c:pt>
                <c:pt idx="545">
                  <c:v>289.25536414845453</c:v>
                </c:pt>
                <c:pt idx="546">
                  <c:v>289.18516203935428</c:v>
                </c:pt>
                <c:pt idx="547">
                  <c:v>289.14827182149514</c:v>
                </c:pt>
                <c:pt idx="548">
                  <c:v>289.05027641705402</c:v>
                </c:pt>
                <c:pt idx="549">
                  <c:v>288.86195110142472</c:v>
                </c:pt>
                <c:pt idx="550">
                  <c:v>288.8039946537038</c:v>
                </c:pt>
                <c:pt idx="551">
                  <c:v>288.84122238824176</c:v>
                </c:pt>
                <c:pt idx="552">
                  <c:v>288.75278442836105</c:v>
                </c:pt>
                <c:pt idx="553">
                  <c:v>288.57371906530346</c:v>
                </c:pt>
                <c:pt idx="554">
                  <c:v>288.52473433811815</c:v>
                </c:pt>
                <c:pt idx="555">
                  <c:v>288.35276742846401</c:v>
                </c:pt>
                <c:pt idx="556">
                  <c:v>288.24840674464178</c:v>
                </c:pt>
                <c:pt idx="557">
                  <c:v>288.11616773836249</c:v>
                </c:pt>
                <c:pt idx="558">
                  <c:v>288.05029835822501</c:v>
                </c:pt>
                <c:pt idx="559">
                  <c:v>288.04873273484924</c:v>
                </c:pt>
                <c:pt idx="560">
                  <c:v>287.95383565660313</c:v>
                </c:pt>
                <c:pt idx="561">
                  <c:v>287.98639933082057</c:v>
                </c:pt>
                <c:pt idx="562">
                  <c:v>287.86231575836013</c:v>
                </c:pt>
                <c:pt idx="563">
                  <c:v>287.80434796006153</c:v>
                </c:pt>
                <c:pt idx="564">
                  <c:v>287.84156469732818</c:v>
                </c:pt>
                <c:pt idx="565">
                  <c:v>287.75311608248523</c:v>
                </c:pt>
                <c:pt idx="566">
                  <c:v>287.66742058372478</c:v>
                </c:pt>
                <c:pt idx="567">
                  <c:v>287.6155192347498</c:v>
                </c:pt>
                <c:pt idx="568">
                  <c:v>287.50297994660605</c:v>
                </c:pt>
                <c:pt idx="569">
                  <c:v>287.45619709681239</c:v>
                </c:pt>
                <c:pt idx="570">
                  <c:v>287.37974371491384</c:v>
                </c:pt>
                <c:pt idx="571">
                  <c:v>287.49243045194061</c:v>
                </c:pt>
                <c:pt idx="572">
                  <c:v>287.57048289021759</c:v>
                </c:pt>
                <c:pt idx="573">
                  <c:v>287.42821870697264</c:v>
                </c:pt>
                <c:pt idx="574">
                  <c:v>287.4460163884433</c:v>
                </c:pt>
                <c:pt idx="575">
                  <c:v>287.52551354470592</c:v>
                </c:pt>
                <c:pt idx="576">
                  <c:v>287.54028275610978</c:v>
                </c:pt>
                <c:pt idx="577">
                  <c:v>287.49233879186625</c:v>
                </c:pt>
                <c:pt idx="578">
                  <c:v>287.38363370801113</c:v>
                </c:pt>
                <c:pt idx="579">
                  <c:v>287.37169244546919</c:v>
                </c:pt>
                <c:pt idx="580">
                  <c:v>287.29786941696926</c:v>
                </c:pt>
                <c:pt idx="581">
                  <c:v>287.31972444549154</c:v>
                </c:pt>
                <c:pt idx="582">
                  <c:v>287.27864574005582</c:v>
                </c:pt>
                <c:pt idx="583">
                  <c:v>287.23884568036016</c:v>
                </c:pt>
                <c:pt idx="584">
                  <c:v>287.23141119554657</c:v>
                </c:pt>
                <c:pt idx="585">
                  <c:v>287.286461580332</c:v>
                </c:pt>
                <c:pt idx="586">
                  <c:v>287.30867169749604</c:v>
                </c:pt>
                <c:pt idx="587">
                  <c:v>287.20568356955062</c:v>
                </c:pt>
                <c:pt idx="588">
                  <c:v>287.10590112517474</c:v>
                </c:pt>
                <c:pt idx="589">
                  <c:v>287.22711168633623</c:v>
                </c:pt>
                <c:pt idx="590">
                  <c:v>287.12666225477187</c:v>
                </c:pt>
                <c:pt idx="591">
                  <c:v>287.184973131471</c:v>
                </c:pt>
                <c:pt idx="592">
                  <c:v>287.14808879369639</c:v>
                </c:pt>
                <c:pt idx="593">
                  <c:v>287.14347927391719</c:v>
                </c:pt>
                <c:pt idx="594">
                  <c:v>287.17013996261363</c:v>
                </c:pt>
                <c:pt idx="595">
                  <c:v>287.16484406207098</c:v>
                </c:pt>
                <c:pt idx="596">
                  <c:v>287.15971300559039</c:v>
                </c:pt>
                <c:pt idx="597">
                  <c:v>287.06136147451019</c:v>
                </c:pt>
                <c:pt idx="598">
                  <c:v>287.1528316801149</c:v>
                </c:pt>
                <c:pt idx="599">
                  <c:v>287.11694780059275</c:v>
                </c:pt>
                <c:pt idx="600">
                  <c:v>287.08218086887121</c:v>
                </c:pt>
                <c:pt idx="601">
                  <c:v>287.0173693888168</c:v>
                </c:pt>
                <c:pt idx="602">
                  <c:v>286.95457527815125</c:v>
                </c:pt>
                <c:pt idx="603">
                  <c:v>286.83148228436033</c:v>
                </c:pt>
                <c:pt idx="604">
                  <c:v>286.77447423125727</c:v>
                </c:pt>
                <c:pt idx="605">
                  <c:v>286.65698719398199</c:v>
                </c:pt>
                <c:pt idx="606">
                  <c:v>286.7299175191111</c:v>
                </c:pt>
                <c:pt idx="607">
                  <c:v>286.73832430335585</c:v>
                </c:pt>
                <c:pt idx="608">
                  <c:v>286.68421595350048</c:v>
                </c:pt>
                <c:pt idx="609">
                  <c:v>286.7562987364056</c:v>
                </c:pt>
                <c:pt idx="610">
                  <c:v>286.76388435964361</c:v>
                </c:pt>
                <c:pt idx="611">
                  <c:v>286.74010713803955</c:v>
                </c:pt>
                <c:pt idx="612">
                  <c:v>286.65481656517005</c:v>
                </c:pt>
                <c:pt idx="613">
                  <c:v>286.57218080886571</c:v>
                </c:pt>
                <c:pt idx="614">
                  <c:v>286.64775087937892</c:v>
                </c:pt>
                <c:pt idx="615">
                  <c:v>286.59646178396457</c:v>
                </c:pt>
                <c:pt idx="616">
                  <c:v>286.5778958795359</c:v>
                </c:pt>
                <c:pt idx="617">
                  <c:v>286.52878114178503</c:v>
                </c:pt>
                <c:pt idx="618">
                  <c:v>286.6057021019829</c:v>
                </c:pt>
                <c:pt idx="619">
                  <c:v>286.61797530587927</c:v>
                </c:pt>
                <c:pt idx="620">
                  <c:v>286.7855001310902</c:v>
                </c:pt>
                <c:pt idx="621">
                  <c:v>286.85443026882706</c:v>
                </c:pt>
                <c:pt idx="622">
                  <c:v>286.92121483683275</c:v>
                </c:pt>
                <c:pt idx="623">
                  <c:v>286.95479389047352</c:v>
                </c:pt>
                <c:pt idx="624">
                  <c:v>286.95620100880302</c:v>
                </c:pt>
                <c:pt idx="625">
                  <c:v>287.01981778654482</c:v>
                </c:pt>
                <c:pt idx="626">
                  <c:v>286.92582073606445</c:v>
                </c:pt>
                <c:pt idx="627">
                  <c:v>286.9592564231271</c:v>
                </c:pt>
                <c:pt idx="628">
                  <c:v>287.11615828341979</c:v>
                </c:pt>
                <c:pt idx="629">
                  <c:v>287.0814159267855</c:v>
                </c:pt>
                <c:pt idx="630">
                  <c:v>287.07888171527975</c:v>
                </c:pt>
                <c:pt idx="631">
                  <c:v>287.04529965628751</c:v>
                </c:pt>
                <c:pt idx="632">
                  <c:v>286.91938270934639</c:v>
                </c:pt>
                <c:pt idx="633">
                  <c:v>286.92189206192154</c:v>
                </c:pt>
                <c:pt idx="634">
                  <c:v>286.89319657735689</c:v>
                </c:pt>
                <c:pt idx="635">
                  <c:v>286.89652101857132</c:v>
                </c:pt>
                <c:pt idx="636">
                  <c:v>286.86861525160259</c:v>
                </c:pt>
                <c:pt idx="637">
                  <c:v>286.84157809988545</c:v>
                </c:pt>
                <c:pt idx="638">
                  <c:v>286.90876271387344</c:v>
                </c:pt>
                <c:pt idx="639">
                  <c:v>287.00498281977701</c:v>
                </c:pt>
                <c:pt idx="640">
                  <c:v>287.03595445009688</c:v>
                </c:pt>
                <c:pt idx="641">
                  <c:v>286.97258184726167</c:v>
                </c:pt>
                <c:pt idx="642">
                  <c:v>286.8489283678702</c:v>
                </c:pt>
                <c:pt idx="643">
                  <c:v>286.79137727525011</c:v>
                </c:pt>
                <c:pt idx="644">
                  <c:v>286.82899774751047</c:v>
                </c:pt>
                <c:pt idx="645">
                  <c:v>286.74094030071137</c:v>
                </c:pt>
                <c:pt idx="646">
                  <c:v>286.74900398181819</c:v>
                </c:pt>
                <c:pt idx="647">
                  <c:v>286.72568993770511</c:v>
                </c:pt>
                <c:pt idx="648">
                  <c:v>286.67197485432803</c:v>
                </c:pt>
                <c:pt idx="649">
                  <c:v>286.61993174580522</c:v>
                </c:pt>
                <c:pt idx="650">
                  <c:v>286.56950856902824</c:v>
                </c:pt>
                <c:pt idx="651">
                  <c:v>286.64516181762724</c:v>
                </c:pt>
                <c:pt idx="652">
                  <c:v>286.62508004043866</c:v>
                </c:pt>
                <c:pt idx="653">
                  <c:v>286.60562334329052</c:v>
                </c:pt>
                <c:pt idx="654">
                  <c:v>286.55564554028393</c:v>
                </c:pt>
                <c:pt idx="655">
                  <c:v>286.50722338281764</c:v>
                </c:pt>
                <c:pt idx="656">
                  <c:v>286.42918171953244</c:v>
                </c:pt>
                <c:pt idx="657">
                  <c:v>286.44694942557197</c:v>
                </c:pt>
                <c:pt idx="658">
                  <c:v>286.49529081023877</c:v>
                </c:pt>
                <c:pt idx="659">
                  <c:v>286.51100075651408</c:v>
                </c:pt>
                <c:pt idx="660">
                  <c:v>286.5262217035459</c:v>
                </c:pt>
                <c:pt idx="661">
                  <c:v>286.572095601483</c:v>
                </c:pt>
                <c:pt idx="662">
                  <c:v>286.58541486581987</c:v>
                </c:pt>
                <c:pt idx="663">
                  <c:v>286.62944627422428</c:v>
                </c:pt>
                <c:pt idx="664">
                  <c:v>286.67210712890295</c:v>
                </c:pt>
                <c:pt idx="665">
                  <c:v>286.71344009071049</c:v>
                </c:pt>
                <c:pt idx="666">
                  <c:v>286.69123303420531</c:v>
                </c:pt>
                <c:pt idx="667">
                  <c:v>286.63859048153256</c:v>
                </c:pt>
                <c:pt idx="668">
                  <c:v>286.58758651934136</c:v>
                </c:pt>
                <c:pt idx="669">
                  <c:v>286.6315503312747</c:v>
                </c:pt>
                <c:pt idx="670">
                  <c:v>286.67414569353929</c:v>
                </c:pt>
                <c:pt idx="671">
                  <c:v>286.71541520149742</c:v>
                </c:pt>
                <c:pt idx="672">
                  <c:v>286.6931466662536</c:v>
                </c:pt>
                <c:pt idx="673">
                  <c:v>286.64044454847431</c:v>
                </c:pt>
                <c:pt idx="674">
                  <c:v>286.68276306284866</c:v>
                </c:pt>
                <c:pt idx="675">
                  <c:v>286.72376434028592</c:v>
                </c:pt>
                <c:pt idx="676">
                  <c:v>286.70123592365997</c:v>
                </c:pt>
                <c:pt idx="677">
                  <c:v>286.6171552845542</c:v>
                </c:pt>
                <c:pt idx="678">
                  <c:v>286.62907198833818</c:v>
                </c:pt>
                <c:pt idx="679">
                  <c:v>286.64061776411052</c:v>
                </c:pt>
                <c:pt idx="680">
                  <c:v>286.65180415764695</c:v>
                </c:pt>
                <c:pt idx="681">
                  <c:v>286.72489581374452</c:v>
                </c:pt>
                <c:pt idx="682">
                  <c:v>286.70233217805065</c:v>
                </c:pt>
                <c:pt idx="683">
                  <c:v>286.61821741613136</c:v>
                </c:pt>
                <c:pt idx="684">
                  <c:v>286.6612277884351</c:v>
                </c:pt>
                <c:pt idx="685">
                  <c:v>286.64064593012381</c:v>
                </c:pt>
                <c:pt idx="686">
                  <c:v>286.68295817614614</c:v>
                </c:pt>
                <c:pt idx="687">
                  <c:v>286.78620683874806</c:v>
                </c:pt>
                <c:pt idx="688">
                  <c:v>286.7617347913818</c:v>
                </c:pt>
                <c:pt idx="689">
                  <c:v>286.83140466641214</c:v>
                </c:pt>
                <c:pt idx="690">
                  <c:v>286.86777921690714</c:v>
                </c:pt>
                <c:pt idx="691">
                  <c:v>286.80964135901382</c:v>
                </c:pt>
                <c:pt idx="692">
                  <c:v>286.87782005928648</c:v>
                </c:pt>
                <c:pt idx="693">
                  <c:v>286.88162312121494</c:v>
                </c:pt>
                <c:pt idx="694">
                  <c:v>286.72967416025597</c:v>
                </c:pt>
                <c:pt idx="695">
                  <c:v>286.76921524866765</c:v>
                </c:pt>
                <c:pt idx="696">
                  <c:v>286.74527209392454</c:v>
                </c:pt>
                <c:pt idx="697">
                  <c:v>286.84658112808228</c:v>
                </c:pt>
                <c:pt idx="698">
                  <c:v>286.85135655576289</c:v>
                </c:pt>
                <c:pt idx="699">
                  <c:v>286.76260315239404</c:v>
                </c:pt>
                <c:pt idx="700">
                  <c:v>286.80111926898456</c:v>
                </c:pt>
                <c:pt idx="701">
                  <c:v>286.83843650484408</c:v>
                </c:pt>
                <c:pt idx="702">
                  <c:v>286.96797236481365</c:v>
                </c:pt>
                <c:pt idx="703">
                  <c:v>286.93784255113934</c:v>
                </c:pt>
                <c:pt idx="704">
                  <c:v>286.90865058001617</c:v>
                </c:pt>
                <c:pt idx="705">
                  <c:v>286.88036725947302</c:v>
                </c:pt>
                <c:pt idx="706">
                  <c:v>286.8218375769876</c:v>
                </c:pt>
                <c:pt idx="707">
                  <c:v>286.82738319048264</c:v>
                </c:pt>
                <c:pt idx="708">
                  <c:v>286.8638829163699</c:v>
                </c:pt>
                <c:pt idx="709">
                  <c:v>286.89924652517351</c:v>
                </c:pt>
                <c:pt idx="710">
                  <c:v>286.96463610970403</c:v>
                </c:pt>
                <c:pt idx="711">
                  <c:v>287.059117059546</c:v>
                </c:pt>
                <c:pt idx="712">
                  <c:v>286.90164329283363</c:v>
                </c:pt>
                <c:pt idx="713">
                  <c:v>286.84245135701929</c:v>
                </c:pt>
                <c:pt idx="714">
                  <c:v>286.90960878936892</c:v>
                </c:pt>
                <c:pt idx="715">
                  <c:v>286.88129564290273</c:v>
                </c:pt>
                <c:pt idx="716">
                  <c:v>286.9161172504829</c:v>
                </c:pt>
                <c:pt idx="717">
                  <c:v>286.82534805850662</c:v>
                </c:pt>
                <c:pt idx="718">
                  <c:v>286.73740421458882</c:v>
                </c:pt>
                <c:pt idx="719">
                  <c:v>286.65219777488562</c:v>
                </c:pt>
                <c:pt idx="720">
                  <c:v>286.6318969913608</c:v>
                </c:pt>
                <c:pt idx="721">
                  <c:v>286.64335483402908</c:v>
                </c:pt>
                <c:pt idx="722">
                  <c:v>286.52994911472445</c:v>
                </c:pt>
                <c:pt idx="723">
                  <c:v>286.48232680293796</c:v>
                </c:pt>
                <c:pt idx="724">
                  <c:v>286.59182046396313</c:v>
                </c:pt>
                <c:pt idx="725">
                  <c:v>286.57339902864533</c:v>
                </c:pt>
                <c:pt idx="726">
                  <c:v>286.74231136756657</c:v>
                </c:pt>
                <c:pt idx="727">
                  <c:v>286.71920564264497</c:v>
                </c:pt>
                <c:pt idx="728">
                  <c:v>286.75907258176949</c:v>
                </c:pt>
                <c:pt idx="729">
                  <c:v>286.85995205187925</c:v>
                </c:pt>
                <c:pt idx="730">
                  <c:v>286.89543801563741</c:v>
                </c:pt>
                <c:pt idx="731">
                  <c:v>286.86756595900772</c:v>
                </c:pt>
                <c:pt idx="732">
                  <c:v>286.80943473913533</c:v>
                </c:pt>
                <c:pt idx="733">
                  <c:v>286.72198622480033</c:v>
                </c:pt>
                <c:pt idx="734">
                  <c:v>286.76176661349706</c:v>
                </c:pt>
                <c:pt idx="735">
                  <c:v>286.61354839359689</c:v>
                </c:pt>
                <c:pt idx="736">
                  <c:v>286.62557736809896</c:v>
                </c:pt>
                <c:pt idx="737">
                  <c:v>286.60610519076738</c:v>
                </c:pt>
                <c:pt idx="738">
                  <c:v>286.64949257703006</c:v>
                </c:pt>
                <c:pt idx="739">
                  <c:v>286.53589580986107</c:v>
                </c:pt>
                <c:pt idx="740">
                  <c:v>286.51921512610716</c:v>
                </c:pt>
                <c:pt idx="741">
                  <c:v>286.59643384508456</c:v>
                </c:pt>
                <c:pt idx="742">
                  <c:v>286.64012226870534</c:v>
                </c:pt>
                <c:pt idx="743">
                  <c:v>286.65132408539307</c:v>
                </c:pt>
                <c:pt idx="744">
                  <c:v>286.75555741377144</c:v>
                </c:pt>
                <c:pt idx="745">
                  <c:v>286.79429284116009</c:v>
                </c:pt>
                <c:pt idx="746">
                  <c:v>286.7695691029864</c:v>
                </c:pt>
                <c:pt idx="747">
                  <c:v>286.7456149339157</c:v>
                </c:pt>
                <c:pt idx="748">
                  <c:v>286.62902619217374</c:v>
                </c:pt>
                <c:pt idx="749">
                  <c:v>286.64057339343088</c:v>
                </c:pt>
                <c:pt idx="750">
                  <c:v>286.62063443887973</c:v>
                </c:pt>
                <c:pt idx="751">
                  <c:v>286.60131611876744</c:v>
                </c:pt>
                <c:pt idx="752">
                  <c:v>286.5514723855722</c:v>
                </c:pt>
                <c:pt idx="753">
                  <c:v>286.47205339556081</c:v>
                </c:pt>
                <c:pt idx="754">
                  <c:v>286.51961337575187</c:v>
                </c:pt>
                <c:pt idx="755">
                  <c:v>286.41005932331001</c:v>
                </c:pt>
                <c:pt idx="756">
                  <c:v>286.42842224699842</c:v>
                </c:pt>
                <c:pt idx="757">
                  <c:v>286.38396013453035</c:v>
                </c:pt>
                <c:pt idx="758">
                  <c:v>286.37200871139856</c:v>
                </c:pt>
                <c:pt idx="759">
                  <c:v>286.3915560261799</c:v>
                </c:pt>
                <c:pt idx="760">
                  <c:v>286.37936816778569</c:v>
                </c:pt>
                <c:pt idx="761">
                  <c:v>286.33643294835753</c:v>
                </c:pt>
                <c:pt idx="762">
                  <c:v>286.2948341618777</c:v>
                </c:pt>
                <c:pt idx="763">
                  <c:v>286.25453020955979</c:v>
                </c:pt>
                <c:pt idx="764">
                  <c:v>286.2777342458549</c:v>
                </c:pt>
                <c:pt idx="765">
                  <c:v>286.26908928719411</c:v>
                </c:pt>
                <c:pt idx="766">
                  <c:v>286.19845995941705</c:v>
                </c:pt>
                <c:pt idx="767">
                  <c:v>286.1300290915994</c:v>
                </c:pt>
                <c:pt idx="768">
                  <c:v>286.09485498207511</c:v>
                </c:pt>
                <c:pt idx="769">
                  <c:v>286.06077572753287</c:v>
                </c:pt>
                <c:pt idx="770">
                  <c:v>286.09001070712168</c:v>
                </c:pt>
                <c:pt idx="771">
                  <c:v>286.08720896821586</c:v>
                </c:pt>
                <c:pt idx="772">
                  <c:v>286.11562116747996</c:v>
                </c:pt>
                <c:pt idx="773">
                  <c:v>286.14314898791156</c:v>
                </c:pt>
                <c:pt idx="774">
                  <c:v>286.2009466865328</c:v>
                </c:pt>
                <c:pt idx="775">
                  <c:v>286.22581860263887</c:v>
                </c:pt>
                <c:pt idx="776">
                  <c:v>286.21878960814581</c:v>
                </c:pt>
                <c:pt idx="777">
                  <c:v>286.24310613246263</c:v>
                </c:pt>
                <c:pt idx="778">
                  <c:v>286.23553903371021</c:v>
                </c:pt>
                <c:pt idx="779">
                  <c:v>286.22820747399146</c:v>
                </c:pt>
                <c:pt idx="780">
                  <c:v>286.3767377677554</c:v>
                </c:pt>
                <c:pt idx="781">
                  <c:v>286.42726461168189</c:v>
                </c:pt>
                <c:pt idx="782">
                  <c:v>286.44509199101833</c:v>
                </c:pt>
                <c:pt idx="783">
                  <c:v>286.52461792074928</c:v>
                </c:pt>
                <c:pt idx="784">
                  <c:v>286.50828828079574</c:v>
                </c:pt>
                <c:pt idx="785">
                  <c:v>286.492466929123</c:v>
                </c:pt>
                <c:pt idx="786">
                  <c:v>286.50826477358112</c:v>
                </c:pt>
                <c:pt idx="787">
                  <c:v>286.58582434121627</c:v>
                </c:pt>
                <c:pt idx="788">
                  <c:v>286.50533608718399</c:v>
                </c:pt>
                <c:pt idx="789">
                  <c:v>286.58298681524758</c:v>
                </c:pt>
                <c:pt idx="790">
                  <c:v>286.65822053012641</c:v>
                </c:pt>
                <c:pt idx="791">
                  <c:v>286.66885900713186</c:v>
                </c:pt>
                <c:pt idx="792">
                  <c:v>286.616912884741</c:v>
                </c:pt>
                <c:pt idx="793">
                  <c:v>286.56658367523488</c:v>
                </c:pt>
                <c:pt idx="794">
                  <c:v>286.58007450780747</c:v>
                </c:pt>
                <c:pt idx="795">
                  <c:v>286.65539887329135</c:v>
                </c:pt>
                <c:pt idx="796">
                  <c:v>286.72837863764852</c:v>
                </c:pt>
                <c:pt idx="797">
                  <c:v>286.6123264054329</c:v>
                </c:pt>
                <c:pt idx="798">
                  <c:v>286.71777360403485</c:v>
                </c:pt>
                <c:pt idx="799">
                  <c:v>286.75768511783735</c:v>
                </c:pt>
                <c:pt idx="800">
                  <c:v>286.88973450436293</c:v>
                </c:pt>
                <c:pt idx="801">
                  <c:v>286.92429343778764</c:v>
                </c:pt>
                <c:pt idx="802">
                  <c:v>286.9889033938519</c:v>
                </c:pt>
                <c:pt idx="803">
                  <c:v>287.05150225330999</c:v>
                </c:pt>
                <c:pt idx="804">
                  <c:v>286.95651896901273</c:v>
                </c:pt>
                <c:pt idx="805">
                  <c:v>287.05125257889489</c:v>
                </c:pt>
                <c:pt idx="806">
                  <c:v>286.9562770661455</c:v>
                </c:pt>
                <c:pt idx="807">
                  <c:v>286.92651128886575</c:v>
                </c:pt>
                <c:pt idx="808">
                  <c:v>286.95992548127833</c:v>
                </c:pt>
                <c:pt idx="809">
                  <c:v>286.99229959917221</c:v>
                </c:pt>
                <c:pt idx="810">
                  <c:v>286.83690564145485</c:v>
                </c:pt>
                <c:pt idx="811">
                  <c:v>286.65522186017716</c:v>
                </c:pt>
                <c:pt idx="812">
                  <c:v>286.54144675916314</c:v>
                </c:pt>
                <c:pt idx="813">
                  <c:v>286.55572002171522</c:v>
                </c:pt>
                <c:pt idx="814">
                  <c:v>286.63180246269252</c:v>
                </c:pt>
                <c:pt idx="815">
                  <c:v>286.54988306012382</c:v>
                </c:pt>
                <c:pt idx="816">
                  <c:v>286.59502045742221</c:v>
                </c:pt>
                <c:pt idx="817">
                  <c:v>286.638752875178</c:v>
                </c:pt>
                <c:pt idx="818">
                  <c:v>286.68112404580899</c:v>
                </c:pt>
                <c:pt idx="819">
                  <c:v>286.78442979888922</c:v>
                </c:pt>
                <c:pt idx="820">
                  <c:v>286.82226652336487</c:v>
                </c:pt>
                <c:pt idx="821">
                  <c:v>286.73441859755695</c:v>
                </c:pt>
                <c:pt idx="822">
                  <c:v>286.71155854875008</c:v>
                </c:pt>
                <c:pt idx="823">
                  <c:v>286.75166351689541</c:v>
                </c:pt>
                <c:pt idx="824">
                  <c:v>286.69713996095243</c:v>
                </c:pt>
                <c:pt idx="825">
                  <c:v>286.73769373257562</c:v>
                </c:pt>
                <c:pt idx="826">
                  <c:v>286.83923865633489</c:v>
                </c:pt>
                <c:pt idx="827">
                  <c:v>286.84424263114528</c:v>
                </c:pt>
                <c:pt idx="828">
                  <c:v>286.78683739018334</c:v>
                </c:pt>
                <c:pt idx="829">
                  <c:v>286.79347244501503</c:v>
                </c:pt>
                <c:pt idx="830">
                  <c:v>286.79990097229177</c:v>
                </c:pt>
                <c:pt idx="831">
                  <c:v>286.77500267133905</c:v>
                </c:pt>
                <c:pt idx="832">
                  <c:v>286.71975264385594</c:v>
                </c:pt>
                <c:pt idx="833">
                  <c:v>286.7907292858236</c:v>
                </c:pt>
                <c:pt idx="834">
                  <c:v>286.70386301106839</c:v>
                </c:pt>
                <c:pt idx="835">
                  <c:v>286.71308078692948</c:v>
                </c:pt>
                <c:pt idx="836">
                  <c:v>286.75313837277923</c:v>
                </c:pt>
                <c:pt idx="837">
                  <c:v>286.72969563859829</c:v>
                </c:pt>
                <c:pt idx="838">
                  <c:v>286.7692360584594</c:v>
                </c:pt>
                <c:pt idx="839">
                  <c:v>286.7141655267738</c:v>
                </c:pt>
                <c:pt idx="840">
                  <c:v>286.59855570221146</c:v>
                </c:pt>
                <c:pt idx="841">
                  <c:v>286.64217807936006</c:v>
                </c:pt>
                <c:pt idx="842">
                  <c:v>286.65331590538625</c:v>
                </c:pt>
                <c:pt idx="843">
                  <c:v>286.66410704731783</c:v>
                </c:pt>
                <c:pt idx="844">
                  <c:v>286.61230883789324</c:v>
                </c:pt>
                <c:pt idx="845">
                  <c:v>286.56212293730658</c:v>
                </c:pt>
                <c:pt idx="846">
                  <c:v>286.63800607646419</c:v>
                </c:pt>
                <c:pt idx="847">
                  <c:v>286.64927376329479</c:v>
                </c:pt>
                <c:pt idx="848">
                  <c:v>286.78469764069558</c:v>
                </c:pt>
                <c:pt idx="849">
                  <c:v>286.72914584052666</c:v>
                </c:pt>
                <c:pt idx="850">
                  <c:v>286.61306972779482</c:v>
                </c:pt>
                <c:pt idx="851">
                  <c:v>286.68736706000118</c:v>
                </c:pt>
                <c:pt idx="852">
                  <c:v>286.63484484246061</c:v>
                </c:pt>
                <c:pt idx="853">
                  <c:v>286.58395746976248</c:v>
                </c:pt>
                <c:pt idx="854">
                  <c:v>286.65916097134107</c:v>
                </c:pt>
                <c:pt idx="855">
                  <c:v>286.63864344628576</c:v>
                </c:pt>
                <c:pt idx="856">
                  <c:v>286.58763783547499</c:v>
                </c:pt>
                <c:pt idx="857">
                  <c:v>286.66272677930669</c:v>
                </c:pt>
                <c:pt idx="858">
                  <c:v>286.579844803909</c:v>
                </c:pt>
                <c:pt idx="859">
                  <c:v>286.59292286092045</c:v>
                </c:pt>
                <c:pt idx="860">
                  <c:v>286.4188334655824</c:v>
                </c:pt>
                <c:pt idx="861">
                  <c:v>286.49917673732381</c:v>
                </c:pt>
                <c:pt idx="862">
                  <c:v>286.45251226899558</c:v>
                </c:pt>
                <c:pt idx="863">
                  <c:v>286.59406068814678</c:v>
                </c:pt>
                <c:pt idx="864">
                  <c:v>286.57556952197746</c:v>
                </c:pt>
                <c:pt idx="865">
                  <c:v>286.58878065453183</c:v>
                </c:pt>
                <c:pt idx="866">
                  <c:v>286.57045383853898</c:v>
                </c:pt>
                <c:pt idx="867">
                  <c:v>286.6460776639899</c:v>
                </c:pt>
                <c:pt idx="868">
                  <c:v>286.71934756710482</c:v>
                </c:pt>
                <c:pt idx="869">
                  <c:v>286.72808335938333</c:v>
                </c:pt>
                <c:pt idx="870">
                  <c:v>286.76767396422298</c:v>
                </c:pt>
                <c:pt idx="871">
                  <c:v>286.74377878462337</c:v>
                </c:pt>
                <c:pt idx="872">
                  <c:v>286.75175411301012</c:v>
                </c:pt>
                <c:pt idx="873">
                  <c:v>286.6972277371064</c:v>
                </c:pt>
                <c:pt idx="874">
                  <c:v>286.67552531814152</c:v>
                </c:pt>
                <c:pt idx="875">
                  <c:v>286.71675188289828</c:v>
                </c:pt>
                <c:pt idx="876">
                  <c:v>286.75669519953794</c:v>
                </c:pt>
                <c:pt idx="877">
                  <c:v>286.7642684821754</c:v>
                </c:pt>
                <c:pt idx="878">
                  <c:v>286.86498622090022</c:v>
                </c:pt>
                <c:pt idx="879">
                  <c:v>286.74468184143382</c:v>
                </c:pt>
                <c:pt idx="880">
                  <c:v>286.81488251901925</c:v>
                </c:pt>
                <c:pt idx="881">
                  <c:v>286.88289807912372</c:v>
                </c:pt>
                <c:pt idx="882">
                  <c:v>286.85541634970212</c:v>
                </c:pt>
                <c:pt idx="883">
                  <c:v>286.73540984902502</c:v>
                </c:pt>
                <c:pt idx="884">
                  <c:v>286.74364567500385</c:v>
                </c:pt>
                <c:pt idx="885">
                  <c:v>286.75162514665772</c:v>
                </c:pt>
                <c:pt idx="886">
                  <c:v>286.82160970186169</c:v>
                </c:pt>
                <c:pt idx="887">
                  <c:v>286.92054259596927</c:v>
                </c:pt>
                <c:pt idx="888">
                  <c:v>286.9230158450676</c:v>
                </c:pt>
                <c:pt idx="889">
                  <c:v>286.89428538080927</c:v>
                </c:pt>
                <c:pt idx="890">
                  <c:v>286.9287026603352</c:v>
                </c:pt>
                <c:pt idx="891">
                  <c:v>286.93092191331976</c:v>
                </c:pt>
                <c:pt idx="892">
                  <c:v>286.80856517141069</c:v>
                </c:pt>
                <c:pt idx="893">
                  <c:v>286.78339718227824</c:v>
                </c:pt>
                <c:pt idx="894">
                  <c:v>286.82126604873156</c:v>
                </c:pt>
                <c:pt idx="895">
                  <c:v>286.85795618123359</c:v>
                </c:pt>
                <c:pt idx="896">
                  <c:v>286.8623775407151</c:v>
                </c:pt>
                <c:pt idx="897">
                  <c:v>286.89778800693909</c:v>
                </c:pt>
                <c:pt idx="898">
                  <c:v>286.8387160735648</c:v>
                </c:pt>
                <c:pt idx="899">
                  <c:v>286.75035612706233</c:v>
                </c:pt>
                <c:pt idx="900">
                  <c:v>286.66474653668695</c:v>
                </c:pt>
                <c:pt idx="901">
                  <c:v>286.64405515125168</c:v>
                </c:pt>
                <c:pt idx="902">
                  <c:v>286.68626127937114</c:v>
                </c:pt>
                <c:pt idx="903">
                  <c:v>286.66490021036651</c:v>
                </c:pt>
                <c:pt idx="904">
                  <c:v>286.83096441678265</c:v>
                </c:pt>
                <c:pt idx="905">
                  <c:v>286.83622594160693</c:v>
                </c:pt>
                <c:pt idx="906">
                  <c:v>286.81019696317105</c:v>
                </c:pt>
                <c:pt idx="907">
                  <c:v>286.7227247232949</c:v>
                </c:pt>
                <c:pt idx="908">
                  <c:v>286.76248212494897</c:v>
                </c:pt>
                <c:pt idx="909">
                  <c:v>286.73874855032454</c:v>
                </c:pt>
                <c:pt idx="910">
                  <c:v>286.68462699504869</c:v>
                </c:pt>
                <c:pt idx="911">
                  <c:v>286.63219006676786</c:v>
                </c:pt>
                <c:pt idx="912">
                  <c:v>286.73701897456249</c:v>
                </c:pt>
                <c:pt idx="913">
                  <c:v>286.77633144292821</c:v>
                </c:pt>
                <c:pt idx="914">
                  <c:v>286.81442024273684</c:v>
                </c:pt>
                <c:pt idx="915">
                  <c:v>286.85132346278823</c:v>
                </c:pt>
                <c:pt idx="916">
                  <c:v>286.91820473550416</c:v>
                </c:pt>
                <c:pt idx="917">
                  <c:v>286.98300421295556</c:v>
                </c:pt>
                <c:pt idx="918">
                  <c:v>287.07691342382168</c:v>
                </c:pt>
                <c:pt idx="919">
                  <c:v>287.10564608970816</c:v>
                </c:pt>
                <c:pt idx="920">
                  <c:v>287.13348440168431</c:v>
                </c:pt>
                <c:pt idx="921">
                  <c:v>287.16045619806215</c:v>
                </c:pt>
                <c:pt idx="922">
                  <c:v>287.09320826303286</c:v>
                </c:pt>
                <c:pt idx="923">
                  <c:v>286.96580007786315</c:v>
                </c:pt>
                <c:pt idx="924">
                  <c:v>286.93573788037651</c:v>
                </c:pt>
                <c:pt idx="925">
                  <c:v>286.99999160837541</c:v>
                </c:pt>
                <c:pt idx="926">
                  <c:v>286.99999186957922</c:v>
                </c:pt>
                <c:pt idx="927">
                  <c:v>286.9999921226526</c:v>
                </c:pt>
                <c:pt idx="928">
                  <c:v>286.99999236784868</c:v>
                </c:pt>
                <c:pt idx="929">
                  <c:v>286.9377391470091</c:v>
                </c:pt>
                <c:pt idx="930">
                  <c:v>286.97080385292173</c:v>
                </c:pt>
                <c:pt idx="931">
                  <c:v>286.97171263348559</c:v>
                </c:pt>
                <c:pt idx="932">
                  <c:v>286.84808620987599</c:v>
                </c:pt>
                <c:pt idx="933">
                  <c:v>286.75943460167798</c:v>
                </c:pt>
                <c:pt idx="934">
                  <c:v>286.64241569887992</c:v>
                </c:pt>
                <c:pt idx="935">
                  <c:v>286.52903921178074</c:v>
                </c:pt>
                <c:pt idx="936">
                  <c:v>286.38806503469158</c:v>
                </c:pt>
                <c:pt idx="937">
                  <c:v>286.46936602704926</c:v>
                </c:pt>
                <c:pt idx="938">
                  <c:v>286.51700965623229</c:v>
                </c:pt>
                <c:pt idx="939">
                  <c:v>286.62542375347499</c:v>
                </c:pt>
                <c:pt idx="940">
                  <c:v>286.60595635766424</c:v>
                </c:pt>
                <c:pt idx="941">
                  <c:v>286.58709491821116</c:v>
                </c:pt>
                <c:pt idx="942">
                  <c:v>286.63107403207977</c:v>
                </c:pt>
                <c:pt idx="943">
                  <c:v>286.6425574907787</c:v>
                </c:pt>
                <c:pt idx="944">
                  <c:v>286.65368350696843</c:v>
                </c:pt>
                <c:pt idx="945">
                  <c:v>286.75784339427031</c:v>
                </c:pt>
                <c:pt idx="946">
                  <c:v>286.73425420815954</c:v>
                </c:pt>
                <c:pt idx="947">
                  <c:v>286.68027254705521</c:v>
                </c:pt>
                <c:pt idx="948">
                  <c:v>286.62797115849793</c:v>
                </c:pt>
                <c:pt idx="949">
                  <c:v>286.73293138710778</c:v>
                </c:pt>
                <c:pt idx="950">
                  <c:v>286.71011763029782</c:v>
                </c:pt>
                <c:pt idx="951">
                  <c:v>286.65688726191644</c:v>
                </c:pt>
                <c:pt idx="952">
                  <c:v>286.63644050999869</c:v>
                </c:pt>
                <c:pt idx="953">
                  <c:v>286.64775692779267</c:v>
                </c:pt>
                <c:pt idx="954">
                  <c:v>286.65872110251445</c:v>
                </c:pt>
                <c:pt idx="955">
                  <c:v>286.66934399833877</c:v>
                </c:pt>
                <c:pt idx="956">
                  <c:v>286.67963623816144</c:v>
                </c:pt>
                <c:pt idx="957">
                  <c:v>286.65848138502048</c:v>
                </c:pt>
                <c:pt idx="958">
                  <c:v>286.60685828406281</c:v>
                </c:pt>
                <c:pt idx="959">
                  <c:v>286.61909549979271</c:v>
                </c:pt>
                <c:pt idx="960">
                  <c:v>286.53757162341719</c:v>
                </c:pt>
                <c:pt idx="961">
                  <c:v>286.58309223547201</c:v>
                </c:pt>
                <c:pt idx="962">
                  <c:v>286.62719593976232</c:v>
                </c:pt>
                <c:pt idx="963">
                  <c:v>286.63880011079067</c:v>
                </c:pt>
                <c:pt idx="964">
                  <c:v>286.74342326953501</c:v>
                </c:pt>
                <c:pt idx="965">
                  <c:v>286.75140966394366</c:v>
                </c:pt>
                <c:pt idx="966">
                  <c:v>286.82140092641976</c:v>
                </c:pt>
                <c:pt idx="967">
                  <c:v>286.82696013141879</c:v>
                </c:pt>
                <c:pt idx="968">
                  <c:v>286.80121956734746</c:v>
                </c:pt>
                <c:pt idx="969">
                  <c:v>286.77628022284352</c:v>
                </c:pt>
                <c:pt idx="970">
                  <c:v>286.8143706169659</c:v>
                </c:pt>
                <c:pt idx="971">
                  <c:v>286.7578951941</c:v>
                </c:pt>
                <c:pt idx="972">
                  <c:v>286.76543112483171</c:v>
                </c:pt>
                <c:pt idx="973">
                  <c:v>286.74160575748647</c:v>
                </c:pt>
                <c:pt idx="974">
                  <c:v>286.62514180829351</c:v>
                </c:pt>
                <c:pt idx="975">
                  <c:v>286.63680991771582</c:v>
                </c:pt>
                <c:pt idx="976">
                  <c:v>286.71036829545932</c:v>
                </c:pt>
                <c:pt idx="977">
                  <c:v>286.65713012469132</c:v>
                </c:pt>
                <c:pt idx="978">
                  <c:v>286.66780254245151</c:v>
                </c:pt>
                <c:pt idx="979">
                  <c:v>286.67814276275413</c:v>
                </c:pt>
                <c:pt idx="980">
                  <c:v>286.71928785502126</c:v>
                </c:pt>
                <c:pt idx="981">
                  <c:v>286.72802550594167</c:v>
                </c:pt>
                <c:pt idx="982">
                  <c:v>286.73649118236801</c:v>
                </c:pt>
                <c:pt idx="983">
                  <c:v>286.83807353758192</c:v>
                </c:pt>
                <c:pt idx="984">
                  <c:v>286.93649396633339</c:v>
                </c:pt>
                <c:pt idx="985">
                  <c:v>286.84509051384077</c:v>
                </c:pt>
                <c:pt idx="986">
                  <c:v>286.81878561026548</c:v>
                </c:pt>
                <c:pt idx="987">
                  <c:v>286.85555295070395</c:v>
                </c:pt>
                <c:pt idx="988">
                  <c:v>286.86004911489135</c:v>
                </c:pt>
                <c:pt idx="989">
                  <c:v>286.95778551579889</c:v>
                </c:pt>
                <c:pt idx="990">
                  <c:v>286.89684605621352</c:v>
                </c:pt>
                <c:pt idx="991">
                  <c:v>286.90005690108785</c:v>
                </c:pt>
                <c:pt idx="992">
                  <c:v>286.87204107366153</c:v>
                </c:pt>
                <c:pt idx="993">
                  <c:v>286.90715074571233</c:v>
                </c:pt>
                <c:pt idx="994">
                  <c:v>286.87891411010537</c:v>
                </c:pt>
                <c:pt idx="995">
                  <c:v>286.85155638860851</c:v>
                </c:pt>
                <c:pt idx="996">
                  <c:v>286.82505022350028</c:v>
                </c:pt>
                <c:pt idx="997">
                  <c:v>286.92387602542249</c:v>
                </c:pt>
                <c:pt idx="998">
                  <c:v>286.86399205736143</c:v>
                </c:pt>
                <c:pt idx="999">
                  <c:v>286.86822553976123</c:v>
                </c:pt>
                <c:pt idx="1000">
                  <c:v>286.77894706009556</c:v>
                </c:pt>
                <c:pt idx="1001">
                  <c:v>286.75470098589346</c:v>
                </c:pt>
                <c:pt idx="1002">
                  <c:v>286.63782942507208</c:v>
                </c:pt>
                <c:pt idx="1003">
                  <c:v>286.61797588128098</c:v>
                </c:pt>
                <c:pt idx="1004">
                  <c:v>286.6609937717746</c:v>
                </c:pt>
                <c:pt idx="1005">
                  <c:v>286.54703901003131</c:v>
                </c:pt>
                <c:pt idx="1006">
                  <c:v>286.56113820410502</c:v>
                </c:pt>
                <c:pt idx="1007">
                  <c:v>286.57479853638284</c:v>
                </c:pt>
                <c:pt idx="1008">
                  <c:v>286.49465347959182</c:v>
                </c:pt>
                <c:pt idx="1009">
                  <c:v>286.41700307628037</c:v>
                </c:pt>
                <c:pt idx="1010">
                  <c:v>286.46627659285218</c:v>
                </c:pt>
                <c:pt idx="1011">
                  <c:v>286.54514311521859</c:v>
                </c:pt>
                <c:pt idx="1012">
                  <c:v>286.55930132229673</c:v>
                </c:pt>
                <c:pt idx="1013">
                  <c:v>286.63527228910061</c:v>
                </c:pt>
                <c:pt idx="1014">
                  <c:v>286.52211815298318</c:v>
                </c:pt>
                <c:pt idx="1015">
                  <c:v>286.50586632262394</c:v>
                </c:pt>
                <c:pt idx="1016">
                  <c:v>286.64575400459603</c:v>
                </c:pt>
                <c:pt idx="1017">
                  <c:v>286.68790725296748</c:v>
                </c:pt>
                <c:pt idx="1018">
                  <c:v>286.72874840859191</c:v>
                </c:pt>
                <c:pt idx="1019">
                  <c:v>286.83057177102842</c:v>
                </c:pt>
                <c:pt idx="1020">
                  <c:v>286.86697224683246</c:v>
                </c:pt>
                <c:pt idx="1021">
                  <c:v>286.80885950727816</c:v>
                </c:pt>
                <c:pt idx="1022">
                  <c:v>286.8770625440381</c:v>
                </c:pt>
                <c:pt idx="1023">
                  <c:v>286.94314264334207</c:v>
                </c:pt>
                <c:pt idx="1024">
                  <c:v>286.85153223928069</c:v>
                </c:pt>
                <c:pt idx="1025">
                  <c:v>286.82502682586204</c:v>
                </c:pt>
                <c:pt idx="1026">
                  <c:v>286.73709298086578</c:v>
                </c:pt>
                <c:pt idx="1027">
                  <c:v>286.80752987485909</c:v>
                </c:pt>
                <c:pt idx="1028">
                  <c:v>286.65788719431509</c:v>
                </c:pt>
                <c:pt idx="1029">
                  <c:v>286.57515585936886</c:v>
                </c:pt>
                <c:pt idx="1030">
                  <c:v>286.52612640948377</c:v>
                </c:pt>
                <c:pt idx="1031">
                  <c:v>286.50974981520989</c:v>
                </c:pt>
                <c:pt idx="1032">
                  <c:v>286.46275624154947</c:v>
                </c:pt>
                <c:pt idx="1033">
                  <c:v>286.47947888253407</c:v>
                </c:pt>
                <c:pt idx="1034">
                  <c:v>286.43342754399777</c:v>
                </c:pt>
                <c:pt idx="1035">
                  <c:v>286.5444432790141</c:v>
                </c:pt>
                <c:pt idx="1036">
                  <c:v>286.58974999890597</c:v>
                </c:pt>
                <c:pt idx="1037">
                  <c:v>286.6647731979985</c:v>
                </c:pt>
                <c:pt idx="1038">
                  <c:v>286.70633444108728</c:v>
                </c:pt>
                <c:pt idx="1039">
                  <c:v>286.65322183101193</c:v>
                </c:pt>
                <c:pt idx="1040">
                  <c:v>286.60176244276761</c:v>
                </c:pt>
                <c:pt idx="1041">
                  <c:v>286.64528500457129</c:v>
                </c:pt>
                <c:pt idx="1042">
                  <c:v>286.71857958058126</c:v>
                </c:pt>
                <c:pt idx="1043">
                  <c:v>286.72733927776835</c:v>
                </c:pt>
                <c:pt idx="1044">
                  <c:v>286.82920650183843</c:v>
                </c:pt>
                <c:pt idx="1045">
                  <c:v>286.89677620320862</c:v>
                </c:pt>
                <c:pt idx="1046">
                  <c:v>286.83773576397505</c:v>
                </c:pt>
                <c:pt idx="1047">
                  <c:v>286.84278651890889</c:v>
                </c:pt>
                <c:pt idx="1048">
                  <c:v>286.87880678956344</c:v>
                </c:pt>
                <c:pt idx="1049">
                  <c:v>286.91370586700754</c:v>
                </c:pt>
                <c:pt idx="1050">
                  <c:v>286.94751865031861</c:v>
                </c:pt>
                <c:pt idx="1051">
                  <c:v>287.07365913988525</c:v>
                </c:pt>
                <c:pt idx="1052">
                  <c:v>287.19587328859177</c:v>
                </c:pt>
                <c:pt idx="1053">
                  <c:v>287.12752293537642</c:v>
                </c:pt>
                <c:pt idx="1054">
                  <c:v>287.18580702190343</c:v>
                </c:pt>
                <c:pt idx="1055">
                  <c:v>287.1488967278471</c:v>
                </c:pt>
                <c:pt idx="1056">
                  <c:v>287.11313533051862</c:v>
                </c:pt>
                <c:pt idx="1057">
                  <c:v>287.17186725612589</c:v>
                </c:pt>
                <c:pt idx="1058">
                  <c:v>287.19764431978757</c:v>
                </c:pt>
                <c:pt idx="1059">
                  <c:v>287.25374575697077</c:v>
                </c:pt>
                <c:pt idx="1060">
                  <c:v>287.24584748150744</c:v>
                </c:pt>
                <c:pt idx="1061">
                  <c:v>287.2381950535256</c:v>
                </c:pt>
                <c:pt idx="1062">
                  <c:v>287.26190754979905</c:v>
                </c:pt>
                <c:pt idx="1063">
                  <c:v>287.31600868282402</c:v>
                </c:pt>
                <c:pt idx="1064">
                  <c:v>287.18166544932143</c:v>
                </c:pt>
                <c:pt idx="1065">
                  <c:v>287.23826425647854</c:v>
                </c:pt>
                <c:pt idx="1066">
                  <c:v>287.23084786948868</c:v>
                </c:pt>
                <c:pt idx="1067">
                  <c:v>287.19253560116658</c:v>
                </c:pt>
                <c:pt idx="1068">
                  <c:v>287.18654259764736</c:v>
                </c:pt>
                <c:pt idx="1069">
                  <c:v>287.2429895951293</c:v>
                </c:pt>
                <c:pt idx="1070">
                  <c:v>287.26655285300461</c:v>
                </c:pt>
                <c:pt idx="1071">
                  <c:v>287.22712920532945</c:v>
                </c:pt>
                <c:pt idx="1072">
                  <c:v>287.1578059576579</c:v>
                </c:pt>
                <c:pt idx="1073">
                  <c:v>287.12176724514575</c:v>
                </c:pt>
                <c:pt idx="1074">
                  <c:v>287.21135721668566</c:v>
                </c:pt>
                <c:pt idx="1075">
                  <c:v>287.1736516286353</c:v>
                </c:pt>
                <c:pt idx="1076">
                  <c:v>287.16824642141535</c:v>
                </c:pt>
                <c:pt idx="1077">
                  <c:v>287.06962927301157</c:v>
                </c:pt>
                <c:pt idx="1078">
                  <c:v>287.03633521228431</c:v>
                </c:pt>
                <c:pt idx="1079">
                  <c:v>287.06633094517281</c:v>
                </c:pt>
                <c:pt idx="1080">
                  <c:v>287.06426627980471</c:v>
                </c:pt>
                <c:pt idx="1081">
                  <c:v>287.09339260991817</c:v>
                </c:pt>
                <c:pt idx="1082">
                  <c:v>287.12161233264152</c:v>
                </c:pt>
                <c:pt idx="1083">
                  <c:v>287.1178269384958</c:v>
                </c:pt>
                <c:pt idx="1084">
                  <c:v>287.20753955889376</c:v>
                </c:pt>
                <c:pt idx="1085">
                  <c:v>287.29445971885065</c:v>
                </c:pt>
                <c:pt idx="1086">
                  <c:v>287.37867433852637</c:v>
                </c:pt>
                <c:pt idx="1087">
                  <c:v>287.46026763254059</c:v>
                </c:pt>
                <c:pt idx="1088">
                  <c:v>287.50819446498565</c:v>
                </c:pt>
                <c:pt idx="1089">
                  <c:v>287.52350276269397</c:v>
                </c:pt>
                <c:pt idx="1090">
                  <c:v>287.53833456316499</c:v>
                </c:pt>
                <c:pt idx="1091">
                  <c:v>287.49045123979568</c:v>
                </c:pt>
                <c:pt idx="1092">
                  <c:v>287.44405836766617</c:v>
                </c:pt>
                <c:pt idx="1093">
                  <c:v>287.39910955390434</c:v>
                </c:pt>
                <c:pt idx="1094">
                  <c:v>287.48006676650334</c:v>
                </c:pt>
                <c:pt idx="1095">
                  <c:v>287.4962505874654</c:v>
                </c:pt>
                <c:pt idx="1096">
                  <c:v>287.48080392981313</c:v>
                </c:pt>
                <c:pt idx="1097">
                  <c:v>287.55921826369593</c:v>
                </c:pt>
                <c:pt idx="1098">
                  <c:v>287.66631854504413</c:v>
                </c:pt>
                <c:pt idx="1099">
                  <c:v>287.70783168653395</c:v>
                </c:pt>
                <c:pt idx="1100">
                  <c:v>287.62354574290333</c:v>
                </c:pt>
                <c:pt idx="1101">
                  <c:v>287.57301007421734</c:v>
                </c:pt>
                <c:pt idx="1102">
                  <c:v>287.49292068640381</c:v>
                </c:pt>
                <c:pt idx="1103">
                  <c:v>287.50870440688192</c:v>
                </c:pt>
                <c:pt idx="1104">
                  <c:v>287.43061664416172</c:v>
                </c:pt>
                <c:pt idx="1105">
                  <c:v>287.35495949808563</c:v>
                </c:pt>
                <c:pt idx="1106">
                  <c:v>287.37503749911286</c:v>
                </c:pt>
                <c:pt idx="1107">
                  <c:v>287.3633638084375</c:v>
                </c:pt>
                <c:pt idx="1108">
                  <c:v>287.38318021077231</c:v>
                </c:pt>
                <c:pt idx="1109">
                  <c:v>287.34012633491437</c:v>
                </c:pt>
                <c:pt idx="1110">
                  <c:v>287.32953931459309</c:v>
                </c:pt>
                <c:pt idx="1111">
                  <c:v>287.38153529198991</c:v>
                </c:pt>
                <c:pt idx="1112">
                  <c:v>287.3385326170735</c:v>
                </c:pt>
                <c:pt idx="1113">
                  <c:v>287.2346150163707</c:v>
                </c:pt>
                <c:pt idx="1114">
                  <c:v>287.22731221828946</c:v>
                </c:pt>
                <c:pt idx="1115">
                  <c:v>287.3758703784352</c:v>
                </c:pt>
                <c:pt idx="1116">
                  <c:v>287.36417076295066</c:v>
                </c:pt>
                <c:pt idx="1117">
                  <c:v>287.32170858902737</c:v>
                </c:pt>
                <c:pt idx="1118">
                  <c:v>287.34282158209658</c:v>
                </c:pt>
                <c:pt idx="1119">
                  <c:v>287.36327739674789</c:v>
                </c:pt>
                <c:pt idx="1120">
                  <c:v>287.38309648879596</c:v>
                </c:pt>
                <c:pt idx="1121">
                  <c:v>287.49567886493804</c:v>
                </c:pt>
                <c:pt idx="1122">
                  <c:v>287.41799654473459</c:v>
                </c:pt>
                <c:pt idx="1123">
                  <c:v>287.43611240868114</c:v>
                </c:pt>
                <c:pt idx="1124">
                  <c:v>287.45366438503635</c:v>
                </c:pt>
                <c:pt idx="1125">
                  <c:v>287.40841656737314</c:v>
                </c:pt>
                <c:pt idx="1126">
                  <c:v>287.45795735388248</c:v>
                </c:pt>
                <c:pt idx="1127">
                  <c:v>287.44370263934223</c:v>
                </c:pt>
                <c:pt idx="1128">
                  <c:v>287.39876489823962</c:v>
                </c:pt>
                <c:pt idx="1129">
                  <c:v>287.35522592203523</c:v>
                </c:pt>
                <c:pt idx="1130">
                  <c:v>287.37529563015636</c:v>
                </c:pt>
                <c:pt idx="1131">
                  <c:v>287.39474063390765</c:v>
                </c:pt>
                <c:pt idx="1132">
                  <c:v>287.38245364909108</c:v>
                </c:pt>
                <c:pt idx="1133">
                  <c:v>287.33942238872186</c:v>
                </c:pt>
                <c:pt idx="1134">
                  <c:v>287.32885727994312</c:v>
                </c:pt>
                <c:pt idx="1135">
                  <c:v>287.22524084083909</c:v>
                </c:pt>
                <c:pt idx="1136">
                  <c:v>287.15597637177763</c:v>
                </c:pt>
                <c:pt idx="1137">
                  <c:v>287.11999460828969</c:v>
                </c:pt>
                <c:pt idx="1138">
                  <c:v>287.14738629781351</c:v>
                </c:pt>
                <c:pt idx="1139">
                  <c:v>287.14279864443341</c:v>
                </c:pt>
                <c:pt idx="1140">
                  <c:v>287.26286070650468</c:v>
                </c:pt>
                <c:pt idx="1141">
                  <c:v>287.34805890008073</c:v>
                </c:pt>
                <c:pt idx="1142">
                  <c:v>287.36835169415338</c:v>
                </c:pt>
                <c:pt idx="1143">
                  <c:v>287.32575938151672</c:v>
                </c:pt>
                <c:pt idx="1144">
                  <c:v>287.28449282826159</c:v>
                </c:pt>
                <c:pt idx="1145">
                  <c:v>287.2445107678347</c:v>
                </c:pt>
                <c:pt idx="1146">
                  <c:v>287.20577321817564</c:v>
                </c:pt>
                <c:pt idx="1147">
                  <c:v>287.16824144173478</c:v>
                </c:pt>
                <c:pt idx="1148">
                  <c:v>287.1630046359374</c:v>
                </c:pt>
                <c:pt idx="1149">
                  <c:v>287.18905756397766</c:v>
                </c:pt>
                <c:pt idx="1150">
                  <c:v>286.96528571596804</c:v>
                </c:pt>
                <c:pt idx="1151">
                  <c:v>287.15312663329695</c:v>
                </c:pt>
                <c:pt idx="1152">
                  <c:v>287.117233572847</c:v>
                </c:pt>
                <c:pt idx="1153">
                  <c:v>287.39372503798728</c:v>
                </c:pt>
                <c:pt idx="1154">
                  <c:v>287.41259639455166</c:v>
                </c:pt>
                <c:pt idx="1155">
                  <c:v>287.36862688910708</c:v>
                </c:pt>
                <c:pt idx="1156">
                  <c:v>287.32602601055163</c:v>
                </c:pt>
                <c:pt idx="1157">
                  <c:v>287.84503228363798</c:v>
                </c:pt>
                <c:pt idx="1158">
                  <c:v>287.53858862976284</c:v>
                </c:pt>
                <c:pt idx="1159">
                  <c:v>287.24168356451747</c:v>
                </c:pt>
                <c:pt idx="1160">
                  <c:v>287.14078055804703</c:v>
                </c:pt>
                <c:pt idx="1161">
                  <c:v>287.16752524894156</c:v>
                </c:pt>
                <c:pt idx="1162">
                  <c:v>287.25569092348849</c:v>
                </c:pt>
                <c:pt idx="1163">
                  <c:v>287.18547864295027</c:v>
                </c:pt>
                <c:pt idx="1164">
                  <c:v>287.17970529945848</c:v>
                </c:pt>
                <c:pt idx="1165">
                  <c:v>287.26749184887132</c:v>
                </c:pt>
                <c:pt idx="1166">
                  <c:v>287.38367261933479</c:v>
                </c:pt>
                <c:pt idx="1167">
                  <c:v>287.43398360401409</c:v>
                </c:pt>
                <c:pt idx="1168">
                  <c:v>287.3893483846922</c:v>
                </c:pt>
                <c:pt idx="1169">
                  <c:v>287.40835597215846</c:v>
                </c:pt>
                <c:pt idx="1170">
                  <c:v>287.52015210320212</c:v>
                </c:pt>
                <c:pt idx="1171">
                  <c:v>287.62846838634897</c:v>
                </c:pt>
                <c:pt idx="1172">
                  <c:v>287.88904678389088</c:v>
                </c:pt>
                <c:pt idx="1173">
                  <c:v>288.01700731140971</c:v>
                </c:pt>
                <c:pt idx="1174">
                  <c:v>288.07873138783651</c:v>
                </c:pt>
                <c:pt idx="1175">
                  <c:v>288.20078765405458</c:v>
                </c:pt>
                <c:pt idx="1176">
                  <c:v>288.31904470792671</c:v>
                </c:pt>
                <c:pt idx="1177">
                  <c:v>287.68657930566508</c:v>
                </c:pt>
                <c:pt idx="1178">
                  <c:v>288.87915077640986</c:v>
                </c:pt>
                <c:pt idx="1179">
                  <c:v>289.10079952187897</c:v>
                </c:pt>
                <c:pt idx="1180">
                  <c:v>288.94202831644907</c:v>
                </c:pt>
                <c:pt idx="1181">
                  <c:v>288.7570724101339</c:v>
                </c:pt>
                <c:pt idx="1182">
                  <c:v>288.60900030543058</c:v>
                </c:pt>
                <c:pt idx="1183">
                  <c:v>288.30990355502405</c:v>
                </c:pt>
                <c:pt idx="1184">
                  <c:v>287.98898997897078</c:v>
                </c:pt>
                <c:pt idx="1185">
                  <c:v>289.01651474857118</c:v>
                </c:pt>
                <c:pt idx="1186">
                  <c:v>289.07825415686807</c:v>
                </c:pt>
                <c:pt idx="1187">
                  <c:v>289.16919854852353</c:v>
                </c:pt>
                <c:pt idx="1188">
                  <c:v>289.03942503431534</c:v>
                </c:pt>
                <c:pt idx="1189">
                  <c:v>289.00707113274672</c:v>
                </c:pt>
                <c:pt idx="1190">
                  <c:v>289.00685103151255</c:v>
                </c:pt>
                <c:pt idx="1191">
                  <c:v>288.757623947696</c:v>
                </c:pt>
                <c:pt idx="1192">
                  <c:v>288.76516832144108</c:v>
                </c:pt>
                <c:pt idx="1193">
                  <c:v>288.83473132191102</c:v>
                </c:pt>
                <c:pt idx="1194">
                  <c:v>288.74649540769423</c:v>
                </c:pt>
                <c:pt idx="1195">
                  <c:v>288.72325944728857</c:v>
                </c:pt>
                <c:pt idx="1196">
                  <c:v>288.82525366313718</c:v>
                </c:pt>
                <c:pt idx="1197">
                  <c:v>288.7684394866402</c:v>
                </c:pt>
                <c:pt idx="1198">
                  <c:v>288.77564720803338</c:v>
                </c:pt>
                <c:pt idx="1199">
                  <c:v>288.84488403503804</c:v>
                </c:pt>
                <c:pt idx="1200">
                  <c:v>288.72520537086734</c:v>
                </c:pt>
                <c:pt idx="1201">
                  <c:v>288.76488555807617</c:v>
                </c:pt>
                <c:pt idx="1202">
                  <c:v>288.70995044323786</c:v>
                </c:pt>
                <c:pt idx="1203">
                  <c:v>288.40771144522893</c:v>
                </c:pt>
                <c:pt idx="1204">
                  <c:v>288.11488015866519</c:v>
                </c:pt>
                <c:pt idx="1205">
                  <c:v>287.83116375226012</c:v>
                </c:pt>
                <c:pt idx="1206">
                  <c:v>287.58740523880908</c:v>
                </c:pt>
                <c:pt idx="1207">
                  <c:v>287.7247548810177</c:v>
                </c:pt>
                <c:pt idx="1208">
                  <c:v>287.79557581970386</c:v>
                </c:pt>
                <c:pt idx="1209">
                  <c:v>287.67743195899925</c:v>
                </c:pt>
                <c:pt idx="1210">
                  <c:v>287.6874724470606</c:v>
                </c:pt>
                <c:pt idx="1211">
                  <c:v>287.69720040756903</c:v>
                </c:pt>
                <c:pt idx="1212">
                  <c:v>287.70662556848504</c:v>
                </c:pt>
                <c:pt idx="1213">
                  <c:v>287.21772968774172</c:v>
                </c:pt>
                <c:pt idx="1214">
                  <c:v>287.11757228710701</c:v>
                </c:pt>
                <c:pt idx="1215">
                  <c:v>287.05165918796115</c:v>
                </c:pt>
                <c:pt idx="1216">
                  <c:v>289.72694991775609</c:v>
                </c:pt>
                <c:pt idx="1217">
                  <c:v>289.61094215691764</c:v>
                </c:pt>
                <c:pt idx="1218">
                  <c:v>289.56079879663963</c:v>
                </c:pt>
                <c:pt idx="1219">
                  <c:v>289.51221623515823</c:v>
                </c:pt>
                <c:pt idx="1220">
                  <c:v>289.43401916071025</c:v>
                </c:pt>
                <c:pt idx="1221">
                  <c:v>289.35825610542298</c:v>
                </c:pt>
                <c:pt idx="1222">
                  <c:v>289.12921766023243</c:v>
                </c:pt>
                <c:pt idx="1223">
                  <c:v>289.12519553711428</c:v>
                </c:pt>
                <c:pt idx="1224">
                  <c:v>288.99679169272633</c:v>
                </c:pt>
                <c:pt idx="1225">
                  <c:v>288.90351136923283</c:v>
                </c:pt>
                <c:pt idx="1226">
                  <c:v>288.71975436950333</c:v>
                </c:pt>
                <c:pt idx="1227">
                  <c:v>288.54171712414336</c:v>
                </c:pt>
                <c:pt idx="1228">
                  <c:v>288.52485524191621</c:v>
                </c:pt>
                <c:pt idx="1229">
                  <c:v>289.41119336178133</c:v>
                </c:pt>
                <c:pt idx="1230">
                  <c:v>290.30106940420995</c:v>
                </c:pt>
                <c:pt idx="1231">
                  <c:v>290.04268426478029</c:v>
                </c:pt>
                <c:pt idx="1232">
                  <c:v>289.88572199722063</c:v>
                </c:pt>
                <c:pt idx="1233">
                  <c:v>289.82702563926341</c:v>
                </c:pt>
                <c:pt idx="1234">
                  <c:v>289.73902957774368</c:v>
                </c:pt>
                <c:pt idx="1235">
                  <c:v>289.68489927500343</c:v>
                </c:pt>
                <c:pt idx="1236">
                  <c:v>289.60132714233646</c:v>
                </c:pt>
                <c:pt idx="1237">
                  <c:v>289.45810287840834</c:v>
                </c:pt>
                <c:pt idx="1238">
                  <c:v>289.56835055097253</c:v>
                </c:pt>
                <c:pt idx="1239">
                  <c:v>289.20826563606164</c:v>
                </c:pt>
                <c:pt idx="1240">
                  <c:v>288.98389590359375</c:v>
                </c:pt>
                <c:pt idx="1241">
                  <c:v>288.82876352543292</c:v>
                </c:pt>
                <c:pt idx="1242">
                  <c:v>288.6473331815958</c:v>
                </c:pt>
                <c:pt idx="1243">
                  <c:v>288.5649303585455</c:v>
                </c:pt>
                <c:pt idx="1244">
                  <c:v>288.36058554904679</c:v>
                </c:pt>
                <c:pt idx="1245">
                  <c:v>288.19372805429884</c:v>
                </c:pt>
                <c:pt idx="1246">
                  <c:v>288.24995139201735</c:v>
                </c:pt>
                <c:pt idx="1247">
                  <c:v>288.08653757671573</c:v>
                </c:pt>
                <c:pt idx="1248">
                  <c:v>288.11497067420123</c:v>
                </c:pt>
                <c:pt idx="1249">
                  <c:v>288.04913855475576</c:v>
                </c:pt>
                <c:pt idx="1250">
                  <c:v>287.98535557386504</c:v>
                </c:pt>
                <c:pt idx="1251">
                  <c:v>287.83017776094295</c:v>
                </c:pt>
                <c:pt idx="1252">
                  <c:v>287.95997068859748</c:v>
                </c:pt>
                <c:pt idx="1253">
                  <c:v>287.99234339933537</c:v>
                </c:pt>
                <c:pt idx="1254">
                  <c:v>287.8369480782622</c:v>
                </c:pt>
                <c:pt idx="1255">
                  <c:v>287.71751643446902</c:v>
                </c:pt>
                <c:pt idx="1256">
                  <c:v>287.69518249471548</c:v>
                </c:pt>
                <c:pt idx="1257">
                  <c:v>287.51791009144802</c:v>
                </c:pt>
                <c:pt idx="1258">
                  <c:v>287.34615559827199</c:v>
                </c:pt>
                <c:pt idx="1259">
                  <c:v>287.33538090670294</c:v>
                </c:pt>
                <c:pt idx="1260">
                  <c:v>287.32494159604056</c:v>
                </c:pt>
                <c:pt idx="1261">
                  <c:v>287.31482722697422</c:v>
                </c:pt>
                <c:pt idx="1262">
                  <c:v>287.42953460194178</c:v>
                </c:pt>
                <c:pt idx="1263">
                  <c:v>287.54067151151133</c:v>
                </c:pt>
                <c:pt idx="1264">
                  <c:v>287.55496890498716</c:v>
                </c:pt>
                <c:pt idx="1265">
                  <c:v>287.66220145497317</c:v>
                </c:pt>
                <c:pt idx="1266">
                  <c:v>287.89060312322113</c:v>
                </c:pt>
                <c:pt idx="1267">
                  <c:v>287.73837464417147</c:v>
                </c:pt>
                <c:pt idx="1268">
                  <c:v>287.71539145657295</c:v>
                </c:pt>
                <c:pt idx="1269">
                  <c:v>287.81763057723794</c:v>
                </c:pt>
                <c:pt idx="1270">
                  <c:v>287.82330714087493</c:v>
                </c:pt>
                <c:pt idx="1271">
                  <c:v>287.79768028245104</c:v>
                </c:pt>
                <c:pt idx="1272">
                  <c:v>287.58609072909923</c:v>
                </c:pt>
                <c:pt idx="1273">
                  <c:v>287.78573474609908</c:v>
                </c:pt>
                <c:pt idx="1274">
                  <c:v>287.6990239350294</c:v>
                </c:pt>
                <c:pt idx="1275">
                  <c:v>287.80177252310517</c:v>
                </c:pt>
                <c:pt idx="1276">
                  <c:v>287.68343577929187</c:v>
                </c:pt>
                <c:pt idx="1277">
                  <c:v>287.7555428464683</c:v>
                </c:pt>
                <c:pt idx="1278">
                  <c:v>287.70089853968426</c:v>
                </c:pt>
                <c:pt idx="1279">
                  <c:v>287.52344821463294</c:v>
                </c:pt>
                <c:pt idx="1280">
                  <c:v>287.35152133779621</c:v>
                </c:pt>
                <c:pt idx="1281">
                  <c:v>287.27832616990253</c:v>
                </c:pt>
                <c:pt idx="1282">
                  <c:v>287.26966278658222</c:v>
                </c:pt>
                <c:pt idx="1283">
                  <c:v>287.66591654567105</c:v>
                </c:pt>
                <c:pt idx="1284">
                  <c:v>288.51673715933163</c:v>
                </c:pt>
                <c:pt idx="1285">
                  <c:v>288.59403300930984</c:v>
                </c:pt>
                <c:pt idx="1286">
                  <c:v>288.66892289229736</c:v>
                </c:pt>
                <c:pt idx="1287">
                  <c:v>288.5858480521685</c:v>
                </c:pt>
                <c:pt idx="1288">
                  <c:v>288.56761251849531</c:v>
                </c:pt>
                <c:pt idx="1289">
                  <c:v>288.54994459734058</c:v>
                </c:pt>
                <c:pt idx="1290">
                  <c:v>288.37719297477452</c:v>
                </c:pt>
                <c:pt idx="1291">
                  <c:v>288.20981854518323</c:v>
                </c:pt>
                <c:pt idx="1292">
                  <c:v>288.26554103854926</c:v>
                </c:pt>
                <c:pt idx="1293">
                  <c:v>288.1638954269452</c:v>
                </c:pt>
                <c:pt idx="1294">
                  <c:v>288.03428698156631</c:v>
                </c:pt>
                <c:pt idx="1295">
                  <c:v>287.97096628157249</c:v>
                </c:pt>
                <c:pt idx="1296">
                  <c:v>287.84736308945673</c:v>
                </c:pt>
                <c:pt idx="1297">
                  <c:v>287.63422707282524</c:v>
                </c:pt>
                <c:pt idx="1298">
                  <c:v>287.39659855406484</c:v>
                </c:pt>
                <c:pt idx="1299">
                  <c:v>287.1663666338585</c:v>
                </c:pt>
                <c:pt idx="1300">
                  <c:v>286.94330108028601</c:v>
                </c:pt>
                <c:pt idx="1301">
                  <c:v>286.88281247380252</c:v>
                </c:pt>
                <c:pt idx="1302">
                  <c:v>286.73082649218759</c:v>
                </c:pt>
                <c:pt idx="1303">
                  <c:v>286.55244460786315</c:v>
                </c:pt>
                <c:pt idx="1304">
                  <c:v>286.56637554335697</c:v>
                </c:pt>
                <c:pt idx="1305">
                  <c:v>286.61099958359586</c:v>
                </c:pt>
                <c:pt idx="1306">
                  <c:v>286.65423462341835</c:v>
                </c:pt>
                <c:pt idx="1307">
                  <c:v>286.72725062706604</c:v>
                </c:pt>
                <c:pt idx="1308">
                  <c:v>286.76686715213901</c:v>
                </c:pt>
                <c:pt idx="1309">
                  <c:v>286.5251099815485</c:v>
                </c:pt>
                <c:pt idx="1310">
                  <c:v>286.35313137934304</c:v>
                </c:pt>
                <c:pt idx="1311">
                  <c:v>286.18650590851689</c:v>
                </c:pt>
                <c:pt idx="1312">
                  <c:v>286.33633423561668</c:v>
                </c:pt>
                <c:pt idx="1313">
                  <c:v>286.32586525094337</c:v>
                </c:pt>
                <c:pt idx="1314">
                  <c:v>286.34684886072273</c:v>
                </c:pt>
                <c:pt idx="1315">
                  <c:v>286.39830604856456</c:v>
                </c:pt>
                <c:pt idx="1316">
                  <c:v>286.26140116724451</c:v>
                </c:pt>
                <c:pt idx="1317">
                  <c:v>286.25326460389869</c:v>
                </c:pt>
                <c:pt idx="1318">
                  <c:v>286.24538130515674</c:v>
                </c:pt>
                <c:pt idx="1319">
                  <c:v>286.14436320011475</c:v>
                </c:pt>
                <c:pt idx="1320">
                  <c:v>286.13986964587809</c:v>
                </c:pt>
                <c:pt idx="1321">
                  <c:v>286.22889614889249</c:v>
                </c:pt>
                <c:pt idx="1322">
                  <c:v>286.1283911728454</c:v>
                </c:pt>
                <c:pt idx="1323">
                  <c:v>286.06214131717286</c:v>
                </c:pt>
                <c:pt idx="1324">
                  <c:v>286.12246051962444</c:v>
                </c:pt>
                <c:pt idx="1325">
                  <c:v>286.08752199499042</c:v>
                </c:pt>
                <c:pt idx="1326">
                  <c:v>286.05367099235144</c:v>
                </c:pt>
                <c:pt idx="1327">
                  <c:v>286.05200038990654</c:v>
                </c:pt>
                <c:pt idx="1328">
                  <c:v>286.08150851705329</c:v>
                </c:pt>
                <c:pt idx="1329">
                  <c:v>286.17235161112058</c:v>
                </c:pt>
                <c:pt idx="1330">
                  <c:v>286.16698686919375</c:v>
                </c:pt>
                <c:pt idx="1331">
                  <c:v>286.03728219732915</c:v>
                </c:pt>
                <c:pt idx="1332">
                  <c:v>286.06724845367057</c:v>
                </c:pt>
                <c:pt idx="1333">
                  <c:v>286.09628195846568</c:v>
                </c:pt>
                <c:pt idx="1334">
                  <c:v>286.21779193282447</c:v>
                </c:pt>
                <c:pt idx="1335">
                  <c:v>286.36664642831778</c:v>
                </c:pt>
                <c:pt idx="1336">
                  <c:v>286.26185373662554</c:v>
                </c:pt>
                <c:pt idx="1337">
                  <c:v>286.19144962787163</c:v>
                </c:pt>
                <c:pt idx="1338">
                  <c:v>286.0921102395439</c:v>
                </c:pt>
                <c:pt idx="1339">
                  <c:v>286.12036987826264</c:v>
                </c:pt>
                <c:pt idx="1340">
                  <c:v>285.92986278244751</c:v>
                </c:pt>
                <c:pt idx="1341">
                  <c:v>285.86979246622178</c:v>
                </c:pt>
                <c:pt idx="1342">
                  <c:v>285.93609885926918</c:v>
                </c:pt>
                <c:pt idx="1343">
                  <c:v>285.87583443436893</c:v>
                </c:pt>
                <c:pt idx="1344">
                  <c:v>285.94195276070997</c:v>
                </c:pt>
                <c:pt idx="1345">
                  <c:v>286.00601303981171</c:v>
                </c:pt>
                <c:pt idx="1346">
                  <c:v>285.85019222754113</c:v>
                </c:pt>
                <c:pt idx="1347">
                  <c:v>285.94823544111199</c:v>
                </c:pt>
                <c:pt idx="1348">
                  <c:v>285.79421305651005</c:v>
                </c:pt>
                <c:pt idx="1349">
                  <c:v>285.70723834336809</c:v>
                </c:pt>
                <c:pt idx="1350">
                  <c:v>285.71635105617474</c:v>
                </c:pt>
                <c:pt idx="1351">
                  <c:v>285.69405339083579</c:v>
                </c:pt>
                <c:pt idx="1352">
                  <c:v>285.61019632048425</c:v>
                </c:pt>
                <c:pt idx="1353">
                  <c:v>285.49782271725144</c:v>
                </c:pt>
                <c:pt idx="1354">
                  <c:v>285.48232712434105</c:v>
                </c:pt>
                <c:pt idx="1355">
                  <c:v>285.46731385855503</c:v>
                </c:pt>
                <c:pt idx="1356">
                  <c:v>285.45276790662757</c:v>
                </c:pt>
                <c:pt idx="1357">
                  <c:v>285.43867472260672</c:v>
                </c:pt>
                <c:pt idx="1358">
                  <c:v>285.36276675490501</c:v>
                </c:pt>
                <c:pt idx="1359">
                  <c:v>285.32034828315994</c:v>
                </c:pt>
                <c:pt idx="1360">
                  <c:v>285.49713726411022</c:v>
                </c:pt>
                <c:pt idx="1361">
                  <c:v>285.3260293611055</c:v>
                </c:pt>
                <c:pt idx="1362">
                  <c:v>285.22250094586536</c:v>
                </c:pt>
                <c:pt idx="1363">
                  <c:v>285.1221950315711</c:v>
                </c:pt>
                <c:pt idx="1364">
                  <c:v>285.27402514592228</c:v>
                </c:pt>
                <c:pt idx="1365">
                  <c:v>285.26549563941069</c:v>
                </c:pt>
                <c:pt idx="1366">
                  <c:v>285.16385144093329</c:v>
                </c:pt>
                <c:pt idx="1367">
                  <c:v>285.22100473990554</c:v>
                </c:pt>
                <c:pt idx="1368">
                  <c:v>285.18299885601249</c:v>
                </c:pt>
                <c:pt idx="1369">
                  <c:v>285.05279578337019</c:v>
                </c:pt>
                <c:pt idx="1370">
                  <c:v>284.98889896491477</c:v>
                </c:pt>
                <c:pt idx="1371">
                  <c:v>285.08262469143295</c:v>
                </c:pt>
                <c:pt idx="1372">
                  <c:v>285.32906668865127</c:v>
                </c:pt>
                <c:pt idx="1373">
                  <c:v>285.3188239189443</c:v>
                </c:pt>
                <c:pt idx="1374">
                  <c:v>285.2466465147528</c:v>
                </c:pt>
                <c:pt idx="1375">
                  <c:v>286.17277109153162</c:v>
                </c:pt>
                <c:pt idx="1376">
                  <c:v>286.16739329255159</c:v>
                </c:pt>
                <c:pt idx="1377">
                  <c:v>286.34894326207456</c:v>
                </c:pt>
                <c:pt idx="1378">
                  <c:v>286.5248421748596</c:v>
                </c:pt>
                <c:pt idx="1379">
                  <c:v>286.47737882540736</c:v>
                </c:pt>
                <c:pt idx="1380">
                  <c:v>286.18237902116664</c:v>
                </c:pt>
                <c:pt idx="1381">
                  <c:v>286.39458926317485</c:v>
                </c:pt>
                <c:pt idx="1382">
                  <c:v>286.28892680242888</c:v>
                </c:pt>
                <c:pt idx="1383">
                  <c:v>286.34218691449405</c:v>
                </c:pt>
                <c:pt idx="1384">
                  <c:v>286.39378921347367</c:v>
                </c:pt>
                <c:pt idx="1385">
                  <c:v>286.35040511406157</c:v>
                </c:pt>
                <c:pt idx="1386">
                  <c:v>286.33949814896528</c:v>
                </c:pt>
                <c:pt idx="1387">
                  <c:v>286.32893068201793</c:v>
                </c:pt>
                <c:pt idx="1388">
                  <c:v>286.16305849974395</c:v>
                </c:pt>
                <c:pt idx="1389">
                  <c:v>286.31361666798705</c:v>
                </c:pt>
                <c:pt idx="1390">
                  <c:v>286.05484097327559</c:v>
                </c:pt>
                <c:pt idx="1391">
                  <c:v>286.0531339531513</c:v>
                </c:pt>
                <c:pt idx="1392">
                  <c:v>286.02035333777843</c:v>
                </c:pt>
                <c:pt idx="1393">
                  <c:v>286.14422672175198</c:v>
                </c:pt>
                <c:pt idx="1394">
                  <c:v>285.98410376963164</c:v>
                </c:pt>
                <c:pt idx="1395">
                  <c:v>286.01572529649138</c:v>
                </c:pt>
                <c:pt idx="1396">
                  <c:v>285.98410909024415</c:v>
                </c:pt>
                <c:pt idx="1397">
                  <c:v>285.89122353468366</c:v>
                </c:pt>
                <c:pt idx="1398">
                  <c:v>285.92573611946483</c:v>
                </c:pt>
                <c:pt idx="1399">
                  <c:v>286.0836813571724</c:v>
                </c:pt>
                <c:pt idx="1400">
                  <c:v>286.04994990102671</c:v>
                </c:pt>
                <c:pt idx="1401">
                  <c:v>285.98614166558031</c:v>
                </c:pt>
                <c:pt idx="1402">
                  <c:v>285.92431957179951</c:v>
                </c:pt>
                <c:pt idx="1403">
                  <c:v>285.86442179759052</c:v>
                </c:pt>
                <c:pt idx="1404">
                  <c:v>285.7130082575739</c:v>
                </c:pt>
                <c:pt idx="1405">
                  <c:v>285.53518099661312</c:v>
                </c:pt>
                <c:pt idx="1406">
                  <c:v>285.48739583345588</c:v>
                </c:pt>
                <c:pt idx="1407">
                  <c:v>285.59673171214081</c:v>
                </c:pt>
                <c:pt idx="1408">
                  <c:v>285.70266432253788</c:v>
                </c:pt>
                <c:pt idx="1409">
                  <c:v>285.74304613885403</c:v>
                </c:pt>
                <c:pt idx="1410">
                  <c:v>285.6887908137038</c:v>
                </c:pt>
                <c:pt idx="1411">
                  <c:v>285.66735100856903</c:v>
                </c:pt>
                <c:pt idx="1412">
                  <c:v>285.64657855444278</c:v>
                </c:pt>
                <c:pt idx="1413">
                  <c:v>285.62645267887098</c:v>
                </c:pt>
                <c:pt idx="1414">
                  <c:v>285.73146017278498</c:v>
                </c:pt>
                <c:pt idx="1415">
                  <c:v>285.80207239767003</c:v>
                </c:pt>
                <c:pt idx="1416">
                  <c:v>285.77710650734758</c:v>
                </c:pt>
                <c:pt idx="1417">
                  <c:v>285.81517118193597</c:v>
                </c:pt>
                <c:pt idx="1418">
                  <c:v>285.54078373568888</c:v>
                </c:pt>
                <c:pt idx="1419">
                  <c:v>285.77296474040526</c:v>
                </c:pt>
                <c:pt idx="1420">
                  <c:v>285.84228506385341</c:v>
                </c:pt>
                <c:pt idx="1421">
                  <c:v>285.8160674847602</c:v>
                </c:pt>
                <c:pt idx="1422">
                  <c:v>285.66615905634478</c:v>
                </c:pt>
                <c:pt idx="1423">
                  <c:v>285.55204351618744</c:v>
                </c:pt>
                <c:pt idx="1424">
                  <c:v>285.59711366555496</c:v>
                </c:pt>
                <c:pt idx="1425">
                  <c:v>285.57852747018455</c:v>
                </c:pt>
                <c:pt idx="1426">
                  <c:v>285.52939307308264</c:v>
                </c:pt>
                <c:pt idx="1427">
                  <c:v>285.41953461065032</c:v>
                </c:pt>
                <c:pt idx="1428">
                  <c:v>285.53098278724082</c:v>
                </c:pt>
                <c:pt idx="1429">
                  <c:v>285.32769465460115</c:v>
                </c:pt>
                <c:pt idx="1430">
                  <c:v>285.19298767501959</c:v>
                </c:pt>
                <c:pt idx="1431">
                  <c:v>285.31148751672691</c:v>
                </c:pt>
                <c:pt idx="1432">
                  <c:v>285.36404538754749</c:v>
                </c:pt>
                <c:pt idx="1433">
                  <c:v>285.25933365774694</c:v>
                </c:pt>
                <c:pt idx="1434">
                  <c:v>285.3757683660163</c:v>
                </c:pt>
                <c:pt idx="1435">
                  <c:v>285.23956500903779</c:v>
                </c:pt>
                <c:pt idx="1436">
                  <c:v>285.23210813387527</c:v>
                </c:pt>
                <c:pt idx="1437">
                  <c:v>285.10037645003968</c:v>
                </c:pt>
                <c:pt idx="1438">
                  <c:v>285.12837878866281</c:v>
                </c:pt>
                <c:pt idx="1439">
                  <c:v>285.15550950607462</c:v>
                </c:pt>
                <c:pt idx="1440">
                  <c:v>285.33742937900115</c:v>
                </c:pt>
                <c:pt idx="1441">
                  <c:v>285.38917976449977</c:v>
                </c:pt>
                <c:pt idx="1442">
                  <c:v>285.43931932976284</c:v>
                </c:pt>
                <c:pt idx="1443">
                  <c:v>285.45677148515398</c:v>
                </c:pt>
                <c:pt idx="1444">
                  <c:v>285.25579330761809</c:v>
                </c:pt>
                <c:pt idx="1445">
                  <c:v>284.9365640065829</c:v>
                </c:pt>
                <c:pt idx="1446">
                  <c:v>285.00079201997511</c:v>
                </c:pt>
                <c:pt idx="1447">
                  <c:v>285.24978120059774</c:v>
                </c:pt>
                <c:pt idx="1448">
                  <c:v>284.96186576599143</c:v>
                </c:pt>
                <c:pt idx="1449">
                  <c:v>285.11868640597544</c:v>
                </c:pt>
                <c:pt idx="1450">
                  <c:v>285.23949900316364</c:v>
                </c:pt>
                <c:pt idx="1451">
                  <c:v>285.29429764095158</c:v>
                </c:pt>
                <c:pt idx="1452">
                  <c:v>285.16063020117002</c:v>
                </c:pt>
                <c:pt idx="1453">
                  <c:v>285.09337684999309</c:v>
                </c:pt>
                <c:pt idx="1454">
                  <c:v>285.33948416768357</c:v>
                </c:pt>
                <c:pt idx="1455">
                  <c:v>285.57793096954168</c:v>
                </c:pt>
                <c:pt idx="1456">
                  <c:v>285.497688410352</c:v>
                </c:pt>
                <c:pt idx="1457">
                  <c:v>285.38881681037094</c:v>
                </c:pt>
                <c:pt idx="1458">
                  <c:v>285.22108056879676</c:v>
                </c:pt>
                <c:pt idx="1459">
                  <c:v>285.30757924140528</c:v>
                </c:pt>
                <c:pt idx="1460">
                  <c:v>285.29800530565001</c:v>
                </c:pt>
                <c:pt idx="1461">
                  <c:v>285.19534918759513</c:v>
                </c:pt>
                <c:pt idx="1462">
                  <c:v>285.18926860633309</c:v>
                </c:pt>
                <c:pt idx="1463">
                  <c:v>285.12112383527392</c:v>
                </c:pt>
                <c:pt idx="1464">
                  <c:v>284.99284672964654</c:v>
                </c:pt>
                <c:pt idx="1465">
                  <c:v>284.96194265835402</c:v>
                </c:pt>
                <c:pt idx="1466">
                  <c:v>284.86974707131634</c:v>
                </c:pt>
                <c:pt idx="1467">
                  <c:v>285.02943506496388</c:v>
                </c:pt>
                <c:pt idx="1468">
                  <c:v>284.997392118466</c:v>
                </c:pt>
                <c:pt idx="1469">
                  <c:v>284.96634656408656</c:v>
                </c:pt>
                <c:pt idx="1470">
                  <c:v>284.99852081467469</c:v>
                </c:pt>
                <c:pt idx="1471">
                  <c:v>285.02969358607749</c:v>
                </c:pt>
                <c:pt idx="1472">
                  <c:v>284.74862875904898</c:v>
                </c:pt>
                <c:pt idx="1473">
                  <c:v>284.75645312359518</c:v>
                </c:pt>
                <c:pt idx="1474">
                  <c:v>284.82628739966844</c:v>
                </c:pt>
                <c:pt idx="1475">
                  <c:v>284.83169450473787</c:v>
                </c:pt>
                <c:pt idx="1476">
                  <c:v>284.7124263875051</c:v>
                </c:pt>
                <c:pt idx="1477">
                  <c:v>284.47236377985291</c:v>
                </c:pt>
                <c:pt idx="1478">
                  <c:v>284.4576606403927</c:v>
                </c:pt>
                <c:pt idx="1479">
                  <c:v>284.53679534917813</c:v>
                </c:pt>
                <c:pt idx="1480">
                  <c:v>284.27107283209364</c:v>
                </c:pt>
                <c:pt idx="1481">
                  <c:v>284.10700157544642</c:v>
                </c:pt>
                <c:pt idx="1482">
                  <c:v>284.22817788319031</c:v>
                </c:pt>
                <c:pt idx="1483">
                  <c:v>284.31445563961563</c:v>
                </c:pt>
                <c:pt idx="1484">
                  <c:v>284.39804785168059</c:v>
                </c:pt>
                <c:pt idx="1485">
                  <c:v>284.4167846531937</c:v>
                </c:pt>
                <c:pt idx="1486">
                  <c:v>284.18592440574616</c:v>
                </c:pt>
                <c:pt idx="1487">
                  <c:v>284.24239064552</c:v>
                </c:pt>
                <c:pt idx="1488">
                  <c:v>284.32822600514106</c:v>
                </c:pt>
                <c:pt idx="1489">
                  <c:v>284.22462921555683</c:v>
                </c:pt>
                <c:pt idx="1490">
                  <c:v>284.09313032598646</c:v>
                </c:pt>
                <c:pt idx="1491">
                  <c:v>284.05910475434729</c:v>
                </c:pt>
                <c:pt idx="1492">
                  <c:v>284.11951847506765</c:v>
                </c:pt>
                <c:pt idx="1493">
                  <c:v>283.89791115144743</c:v>
                </c:pt>
                <c:pt idx="1494">
                  <c:v>283.93221557259255</c:v>
                </c:pt>
                <c:pt idx="1495">
                  <c:v>283.84094529250336</c:v>
                </c:pt>
                <c:pt idx="1496">
                  <c:v>283.84589614531188</c:v>
                </c:pt>
                <c:pt idx="1497">
                  <c:v>283.85069289426571</c:v>
                </c:pt>
                <c:pt idx="1498">
                  <c:v>283.79308687771032</c:v>
                </c:pt>
                <c:pt idx="1499">
                  <c:v>283.73727394803262</c:v>
                </c:pt>
                <c:pt idx="1500">
                  <c:v>283.71432502150469</c:v>
                </c:pt>
                <c:pt idx="1501">
                  <c:v>283.72321714920002</c:v>
                </c:pt>
                <c:pt idx="1502">
                  <c:v>283.70070576484284</c:v>
                </c:pt>
                <c:pt idx="1503">
                  <c:v>283.64776835704873</c:v>
                </c:pt>
                <c:pt idx="1504">
                  <c:v>283.68985890521691</c:v>
                </c:pt>
                <c:pt idx="1505">
                  <c:v>283.79289277069375</c:v>
                </c:pt>
                <c:pt idx="1506">
                  <c:v>283.76821261213433</c:v>
                </c:pt>
                <c:pt idx="1507">
                  <c:v>283.83768085379228</c:v>
                </c:pt>
                <c:pt idx="1508">
                  <c:v>283.99836696390923</c:v>
                </c:pt>
                <c:pt idx="1509">
                  <c:v>283.99841779498144</c:v>
                </c:pt>
                <c:pt idx="1510">
                  <c:v>284.09184723145381</c:v>
                </c:pt>
                <c:pt idx="1511">
                  <c:v>284.1512417859559</c:v>
                </c:pt>
                <c:pt idx="1512">
                  <c:v>284.20878758224393</c:v>
                </c:pt>
                <c:pt idx="1513">
                  <c:v>284.26454216611421</c:v>
                </c:pt>
                <c:pt idx="1514">
                  <c:v>284.22518110454541</c:v>
                </c:pt>
                <c:pt idx="1515">
                  <c:v>284.31155214088807</c:v>
                </c:pt>
                <c:pt idx="1516">
                  <c:v>284.23960108336297</c:v>
                </c:pt>
                <c:pt idx="1517">
                  <c:v>284.16988962692119</c:v>
                </c:pt>
                <c:pt idx="1518">
                  <c:v>284.13347478930808</c:v>
                </c:pt>
                <c:pt idx="1519">
                  <c:v>284.03593996808081</c:v>
                </c:pt>
                <c:pt idx="1520">
                  <c:v>284.06594800362859</c:v>
                </c:pt>
                <c:pt idx="1521">
                  <c:v>284.12614871638175</c:v>
                </c:pt>
                <c:pt idx="1522">
                  <c:v>284.05996866104431</c:v>
                </c:pt>
                <c:pt idx="1523">
                  <c:v>284.02697530356966</c:v>
                </c:pt>
                <c:pt idx="1524">
                  <c:v>283.96388219219682</c:v>
                </c:pt>
                <c:pt idx="1525">
                  <c:v>284.15176679663011</c:v>
                </c:pt>
                <c:pt idx="1526">
                  <c:v>284.20929625105305</c:v>
                </c:pt>
                <c:pt idx="1527">
                  <c:v>284.04714789731491</c:v>
                </c:pt>
                <c:pt idx="1528">
                  <c:v>283.85891996227235</c:v>
                </c:pt>
                <c:pt idx="1529">
                  <c:v>283.86331132240247</c:v>
                </c:pt>
                <c:pt idx="1530">
                  <c:v>284.02319963986366</c:v>
                </c:pt>
                <c:pt idx="1531">
                  <c:v>284.0847309693595</c:v>
                </c:pt>
                <c:pt idx="1532">
                  <c:v>284.08209357142124</c:v>
                </c:pt>
                <c:pt idx="1533">
                  <c:v>284.04841153785264</c:v>
                </c:pt>
                <c:pt idx="1534">
                  <c:v>284.20253829103234</c:v>
                </c:pt>
                <c:pt idx="1535">
                  <c:v>284.07172701968744</c:v>
                </c:pt>
                <c:pt idx="1536">
                  <c:v>284.06949439216919</c:v>
                </c:pt>
                <c:pt idx="1537">
                  <c:v>284.12958471744656</c:v>
                </c:pt>
                <c:pt idx="1538">
                  <c:v>283.93879079382748</c:v>
                </c:pt>
                <c:pt idx="1539">
                  <c:v>284.15858314062484</c:v>
                </c:pt>
                <c:pt idx="1540">
                  <c:v>284.30928061215934</c:v>
                </c:pt>
                <c:pt idx="1541">
                  <c:v>284.39303390590254</c:v>
                </c:pt>
                <c:pt idx="1542">
                  <c:v>284.4430535043499</c:v>
                </c:pt>
                <c:pt idx="1543">
                  <c:v>284.55376961470506</c:v>
                </c:pt>
                <c:pt idx="1544">
                  <c:v>284.59878603627146</c:v>
                </c:pt>
                <c:pt idx="1545">
                  <c:v>284.48676759786542</c:v>
                </c:pt>
                <c:pt idx="1546">
                  <c:v>284.25372901025031</c:v>
                </c:pt>
                <c:pt idx="1547">
                  <c:v>284.40146490206632</c:v>
                </c:pt>
                <c:pt idx="1548">
                  <c:v>284.60685571718784</c:v>
                </c:pt>
                <c:pt idx="1549">
                  <c:v>284.68134647121963</c:v>
                </c:pt>
                <c:pt idx="1550">
                  <c:v>284.6290116549157</c:v>
                </c:pt>
                <c:pt idx="1551">
                  <c:v>284.64055930867016</c:v>
                </c:pt>
                <c:pt idx="1552">
                  <c:v>284.62062079253155</c:v>
                </c:pt>
                <c:pt idx="1553">
                  <c:v>284.60130289718546</c:v>
                </c:pt>
                <c:pt idx="1554">
                  <c:v>284.58258630473654</c:v>
                </c:pt>
                <c:pt idx="1555">
                  <c:v>284.65783248619755</c:v>
                </c:pt>
                <c:pt idx="1556">
                  <c:v>284.73073650014476</c:v>
                </c:pt>
                <c:pt idx="1557">
                  <c:v>284.64573760458347</c:v>
                </c:pt>
                <c:pt idx="1558">
                  <c:v>284.65676463423199</c:v>
                </c:pt>
                <c:pt idx="1559">
                  <c:v>284.66744842851472</c:v>
                </c:pt>
                <c:pt idx="1560">
                  <c:v>284.67779967122596</c:v>
                </c:pt>
                <c:pt idx="1561">
                  <c:v>284.68782871360844</c:v>
                </c:pt>
                <c:pt idx="1562">
                  <c:v>284.69754558470453</c:v>
                </c:pt>
                <c:pt idx="1563">
                  <c:v>284.86259364739396</c:v>
                </c:pt>
                <c:pt idx="1564">
                  <c:v>284.74236374091521</c:v>
                </c:pt>
                <c:pt idx="1565">
                  <c:v>284.84376330258948</c:v>
                </c:pt>
                <c:pt idx="1566">
                  <c:v>284.97313335676807</c:v>
                </c:pt>
                <c:pt idx="1567">
                  <c:v>285.00509635669823</c:v>
                </c:pt>
                <c:pt idx="1568">
                  <c:v>284.94268426537991</c:v>
                </c:pt>
                <c:pt idx="1569">
                  <c:v>284.88221485832696</c:v>
                </c:pt>
                <c:pt idx="1570">
                  <c:v>284.76137420772886</c:v>
                </c:pt>
                <c:pt idx="1571">
                  <c:v>284.67542166054022</c:v>
                </c:pt>
                <c:pt idx="1572">
                  <c:v>284.4987643474069</c:v>
                </c:pt>
                <c:pt idx="1573">
                  <c:v>284.54549290303316</c:v>
                </c:pt>
                <c:pt idx="1574">
                  <c:v>284.77752732677288</c:v>
                </c:pt>
                <c:pt idx="1575">
                  <c:v>284.75332544422548</c:v>
                </c:pt>
                <c:pt idx="1576">
                  <c:v>284.72987688712232</c:v>
                </c:pt>
                <c:pt idx="1577">
                  <c:v>284.61377801930104</c:v>
                </c:pt>
                <c:pt idx="1578">
                  <c:v>284.65692657550773</c:v>
                </c:pt>
                <c:pt idx="1579">
                  <c:v>284.69873205828992</c:v>
                </c:pt>
                <c:pt idx="1580">
                  <c:v>284.73923627313042</c:v>
                </c:pt>
                <c:pt idx="1581">
                  <c:v>284.90298664105103</c:v>
                </c:pt>
                <c:pt idx="1582">
                  <c:v>284.90600634960401</c:v>
                </c:pt>
                <c:pt idx="1583">
                  <c:v>284.78442514769961</c:v>
                </c:pt>
                <c:pt idx="1584">
                  <c:v>284.82226201695158</c:v>
                </c:pt>
                <c:pt idx="1585">
                  <c:v>284.95230133582572</c:v>
                </c:pt>
                <c:pt idx="1586">
                  <c:v>285.07829295603568</c:v>
                </c:pt>
                <c:pt idx="1587">
                  <c:v>285.04472922319303</c:v>
                </c:pt>
                <c:pt idx="1588">
                  <c:v>285.01221021957355</c:v>
                </c:pt>
                <c:pt idx="1589">
                  <c:v>284.82506978016494</c:v>
                </c:pt>
                <c:pt idx="1590">
                  <c:v>284.70600786893999</c:v>
                </c:pt>
                <c:pt idx="1591">
                  <c:v>284.62177869478575</c:v>
                </c:pt>
                <c:pt idx="1592">
                  <c:v>284.54017129932629</c:v>
                </c:pt>
                <c:pt idx="1593">
                  <c:v>284.61673772117484</c:v>
                </c:pt>
                <c:pt idx="1594">
                  <c:v>284.6286674223411</c:v>
                </c:pt>
                <c:pt idx="1595">
                  <c:v>284.51571887412274</c:v>
                </c:pt>
                <c:pt idx="1596">
                  <c:v>284.74868006599758</c:v>
                </c:pt>
                <c:pt idx="1597">
                  <c:v>284.75650283352627</c:v>
                </c:pt>
                <c:pt idx="1598">
                  <c:v>284.76408210388848</c:v>
                </c:pt>
                <c:pt idx="1599">
                  <c:v>284.83367891475808</c:v>
                </c:pt>
                <c:pt idx="1600">
                  <c:v>285.46139053017367</c:v>
                </c:pt>
                <c:pt idx="1601">
                  <c:v>285.1668883892691</c:v>
                </c:pt>
                <c:pt idx="1602">
                  <c:v>285.0060600535607</c:v>
                </c:pt>
                <c:pt idx="1603">
                  <c:v>285.06812488231805</c:v>
                </c:pt>
                <c:pt idx="1604">
                  <c:v>284.94149746074726</c:v>
                </c:pt>
                <c:pt idx="1605">
                  <c:v>285.00557191184765</c:v>
                </c:pt>
                <c:pt idx="1606">
                  <c:v>284.94314501805297</c:v>
                </c:pt>
                <c:pt idx="1607">
                  <c:v>284.85153454007462</c:v>
                </c:pt>
                <c:pt idx="1608">
                  <c:v>285.04291615945198</c:v>
                </c:pt>
                <c:pt idx="1609">
                  <c:v>285.01045359057662</c:v>
                </c:pt>
                <c:pt idx="1610">
                  <c:v>284.94787474609006</c:v>
                </c:pt>
                <c:pt idx="1611">
                  <c:v>285.07400415156002</c:v>
                </c:pt>
                <c:pt idx="1612">
                  <c:v>285.07170064437463</c:v>
                </c:pt>
                <c:pt idx="1613">
                  <c:v>284.78932827501797</c:v>
                </c:pt>
                <c:pt idx="1614">
                  <c:v>284.88926598435717</c:v>
                </c:pt>
                <c:pt idx="1615">
                  <c:v>285.26623352249635</c:v>
                </c:pt>
                <c:pt idx="1616">
                  <c:v>285.19569308533369</c:v>
                </c:pt>
                <c:pt idx="1617">
                  <c:v>285.28298198726509</c:v>
                </c:pt>
                <c:pt idx="1618">
                  <c:v>285.18079349597332</c:v>
                </c:pt>
                <c:pt idx="1619">
                  <c:v>285.29967290258969</c:v>
                </c:pt>
                <c:pt idx="1620">
                  <c:v>285.38372525290691</c:v>
                </c:pt>
                <c:pt idx="1621">
                  <c:v>285.1227673072579</c:v>
                </c:pt>
                <c:pt idx="1622">
                  <c:v>285.21232615013525</c:v>
                </c:pt>
                <c:pt idx="1623">
                  <c:v>285.17459040235582</c:v>
                </c:pt>
                <c:pt idx="1624">
                  <c:v>285.13802924497872</c:v>
                </c:pt>
                <c:pt idx="1625">
                  <c:v>285.10260611684663</c:v>
                </c:pt>
                <c:pt idx="1626">
                  <c:v>284.94377867802444</c:v>
                </c:pt>
                <c:pt idx="1627">
                  <c:v>284.94552866388892</c:v>
                </c:pt>
                <c:pt idx="1628">
                  <c:v>284.94722417841729</c:v>
                </c:pt>
                <c:pt idx="1629">
                  <c:v>284.97999364632585</c:v>
                </c:pt>
                <c:pt idx="1630">
                  <c:v>284.85610946187205</c:v>
                </c:pt>
                <c:pt idx="1631">
                  <c:v>284.76720811608186</c:v>
                </c:pt>
                <c:pt idx="1632">
                  <c:v>284.77445416601296</c:v>
                </c:pt>
                <c:pt idx="1633">
                  <c:v>285.71527654616216</c:v>
                </c:pt>
                <c:pt idx="1634">
                  <c:v>285.69301232680539</c:v>
                </c:pt>
                <c:pt idx="1635">
                  <c:v>285.67144111977547</c:v>
                </c:pt>
                <c:pt idx="1636">
                  <c:v>285.52603443705834</c:v>
                </c:pt>
                <c:pt idx="1637">
                  <c:v>285.38515378877827</c:v>
                </c:pt>
                <c:pt idx="1638">
                  <c:v>285.37316521109392</c:v>
                </c:pt>
                <c:pt idx="1639">
                  <c:v>285.42380325702419</c:v>
                </c:pt>
                <c:pt idx="1640">
                  <c:v>285.25497800179932</c:v>
                </c:pt>
                <c:pt idx="1641">
                  <c:v>285.09140772457624</c:v>
                </c:pt>
                <c:pt idx="1642">
                  <c:v>284.93292885507771</c:v>
                </c:pt>
                <c:pt idx="1643">
                  <c:v>285.05952347724991</c:v>
                </c:pt>
                <c:pt idx="1644">
                  <c:v>285.3689379981098</c:v>
                </c:pt>
                <c:pt idx="1645">
                  <c:v>285.38858089415214</c:v>
                </c:pt>
                <c:pt idx="1646">
                  <c:v>285.34535891268519</c:v>
                </c:pt>
                <c:pt idx="1647">
                  <c:v>285.36573574853435</c:v>
                </c:pt>
                <c:pt idx="1648">
                  <c:v>286.28815346698241</c:v>
                </c:pt>
                <c:pt idx="1649">
                  <c:v>286.12355054603842</c:v>
                </c:pt>
                <c:pt idx="1650">
                  <c:v>286.2442117384561</c:v>
                </c:pt>
                <c:pt idx="1651">
                  <c:v>286.23661022580529</c:v>
                </c:pt>
                <c:pt idx="1652">
                  <c:v>286.07361167737162</c:v>
                </c:pt>
                <c:pt idx="1653">
                  <c:v>286.071320386624</c:v>
                </c:pt>
                <c:pt idx="1654">
                  <c:v>286.10022714546471</c:v>
                </c:pt>
                <c:pt idx="1655">
                  <c:v>286.1904875898544</c:v>
                </c:pt>
                <c:pt idx="1656">
                  <c:v>286.12230487582525</c:v>
                </c:pt>
                <c:pt idx="1657">
                  <c:v>286.0562444666719</c:v>
                </c:pt>
                <c:pt idx="1658">
                  <c:v>286.11674721879217</c:v>
                </c:pt>
                <c:pt idx="1659">
                  <c:v>286.05085980132429</c:v>
                </c:pt>
                <c:pt idx="1660">
                  <c:v>285.98702324365775</c:v>
                </c:pt>
                <c:pt idx="1661">
                  <c:v>285.92517370923485</c:v>
                </c:pt>
                <c:pt idx="1662">
                  <c:v>285.83412261931949</c:v>
                </c:pt>
                <c:pt idx="1663">
                  <c:v>285.87041256883037</c:v>
                </c:pt>
                <c:pt idx="1664">
                  <c:v>285.62543236809444</c:v>
                </c:pt>
                <c:pt idx="1665">
                  <c:v>285.51258451653354</c:v>
                </c:pt>
                <c:pt idx="1666">
                  <c:v>285.37212252028746</c:v>
                </c:pt>
                <c:pt idx="1667">
                  <c:v>285.1115257297547</c:v>
                </c:pt>
                <c:pt idx="1668">
                  <c:v>285.17030775696907</c:v>
                </c:pt>
                <c:pt idx="1669">
                  <c:v>285.32064027954561</c:v>
                </c:pt>
                <c:pt idx="1670">
                  <c:v>285.34178652559478</c:v>
                </c:pt>
                <c:pt idx="1671">
                  <c:v>285.42452801657299</c:v>
                </c:pt>
                <c:pt idx="1672">
                  <c:v>285.38018711876083</c:v>
                </c:pt>
                <c:pt idx="1673">
                  <c:v>285.49286005407612</c:v>
                </c:pt>
                <c:pt idx="1674">
                  <c:v>285.4463922034368</c:v>
                </c:pt>
                <c:pt idx="1675">
                  <c:v>285.37024401579919</c:v>
                </c:pt>
                <c:pt idx="1676">
                  <c:v>285.20308588457215</c:v>
                </c:pt>
                <c:pt idx="1677">
                  <c:v>285.1345110268349</c:v>
                </c:pt>
                <c:pt idx="1678">
                  <c:v>285.16145086772968</c:v>
                </c:pt>
                <c:pt idx="1679">
                  <c:v>285.2809323470974</c:v>
                </c:pt>
                <c:pt idx="1680">
                  <c:v>285.36556802961053</c:v>
                </c:pt>
                <c:pt idx="1681">
                  <c:v>285.26080890494279</c:v>
                </c:pt>
                <c:pt idx="1682">
                  <c:v>285.19043731838178</c:v>
                </c:pt>
                <c:pt idx="1683">
                  <c:v>285.18450962754258</c:v>
                </c:pt>
                <c:pt idx="1684">
                  <c:v>285.11651298792748</c:v>
                </c:pt>
                <c:pt idx="1685">
                  <c:v>285.42415361172112</c:v>
                </c:pt>
                <c:pt idx="1686">
                  <c:v>285.47320455551261</c:v>
                </c:pt>
                <c:pt idx="1687">
                  <c:v>285.39622178705264</c:v>
                </c:pt>
                <c:pt idx="1688">
                  <c:v>285.41501542798494</c:v>
                </c:pt>
                <c:pt idx="1689">
                  <c:v>285.37097062594177</c:v>
                </c:pt>
                <c:pt idx="1690">
                  <c:v>285.32829679452453</c:v>
                </c:pt>
                <c:pt idx="1691">
                  <c:v>285.28695125990185</c:v>
                </c:pt>
                <c:pt idx="1692">
                  <c:v>285.12238575973208</c:v>
                </c:pt>
                <c:pt idx="1693">
                  <c:v>285.087449562129</c:v>
                </c:pt>
                <c:pt idx="1694">
                  <c:v>285.27148791850021</c:v>
                </c:pt>
                <c:pt idx="1695">
                  <c:v>285.35641757518471</c:v>
                </c:pt>
                <c:pt idx="1696">
                  <c:v>285.43870364944439</c:v>
                </c:pt>
                <c:pt idx="1697">
                  <c:v>285.42504823974832</c:v>
                </c:pt>
                <c:pt idx="1698">
                  <c:v>285.47407133669549</c:v>
                </c:pt>
                <c:pt idx="1699">
                  <c:v>285.14804775455849</c:v>
                </c:pt>
                <c:pt idx="1700">
                  <c:v>285.14343951219342</c:v>
                </c:pt>
                <c:pt idx="1701">
                  <c:v>285.07672125093706</c:v>
                </c:pt>
                <c:pt idx="1702">
                  <c:v>285.29222027374726</c:v>
                </c:pt>
                <c:pt idx="1703">
                  <c:v>285.00298384960342</c:v>
                </c:pt>
                <c:pt idx="1704">
                  <c:v>285.06514443052833</c:v>
                </c:pt>
                <c:pt idx="1705">
                  <c:v>285.03198996827854</c:v>
                </c:pt>
                <c:pt idx="1706">
                  <c:v>284.99986749599702</c:v>
                </c:pt>
                <c:pt idx="1707">
                  <c:v>285.18663199562366</c:v>
                </c:pt>
                <c:pt idx="1708">
                  <c:v>285.0251891060268</c:v>
                </c:pt>
                <c:pt idx="1709">
                  <c:v>284.93102486393946</c:v>
                </c:pt>
                <c:pt idx="1710">
                  <c:v>284.83979164671604</c:v>
                </c:pt>
                <c:pt idx="1711">
                  <c:v>284.75139822113937</c:v>
                </c:pt>
                <c:pt idx="1712">
                  <c:v>284.51012254777515</c:v>
                </c:pt>
                <c:pt idx="1713">
                  <c:v>284.33861045536219</c:v>
                </c:pt>
                <c:pt idx="1714">
                  <c:v>284.20356370260629</c:v>
                </c:pt>
                <c:pt idx="1715">
                  <c:v>284.22835415956172</c:v>
                </c:pt>
                <c:pt idx="1716">
                  <c:v>284.15899278307148</c:v>
                </c:pt>
                <c:pt idx="1717">
                  <c:v>284.40305769138166</c:v>
                </c:pt>
                <c:pt idx="1718">
                  <c:v>284.63952565738322</c:v>
                </c:pt>
                <c:pt idx="1719">
                  <c:v>284.68187277383174</c:v>
                </c:pt>
                <c:pt idx="1720">
                  <c:v>284.81628195065935</c:v>
                </c:pt>
                <c:pt idx="1721">
                  <c:v>284.69749357582367</c:v>
                </c:pt>
                <c:pt idx="1722">
                  <c:v>284.800289798976</c:v>
                </c:pt>
                <c:pt idx="1723">
                  <c:v>284.74425266591862</c:v>
                </c:pt>
                <c:pt idx="1724">
                  <c:v>284.68995978552715</c:v>
                </c:pt>
                <c:pt idx="1725">
                  <c:v>284.63735686492123</c:v>
                </c:pt>
                <c:pt idx="1726">
                  <c:v>284.86653186399587</c:v>
                </c:pt>
                <c:pt idx="1727">
                  <c:v>284.83955956132058</c:v>
                </c:pt>
                <c:pt idx="1728">
                  <c:v>284.93793373501359</c:v>
                </c:pt>
                <c:pt idx="1729">
                  <c:v>285.09549930084506</c:v>
                </c:pt>
                <c:pt idx="1730">
                  <c:v>284.96801980316178</c:v>
                </c:pt>
                <c:pt idx="1731">
                  <c:v>284.96901524208857</c:v>
                </c:pt>
                <c:pt idx="1732">
                  <c:v>284.96997969625744</c:v>
                </c:pt>
                <c:pt idx="1733">
                  <c:v>284.8775339425174</c:v>
                </c:pt>
                <c:pt idx="1734">
                  <c:v>284.78796572271983</c:v>
                </c:pt>
                <c:pt idx="1735">
                  <c:v>284.70118546864501</c:v>
                </c:pt>
                <c:pt idx="1736">
                  <c:v>284.71048658764403</c:v>
                </c:pt>
                <c:pt idx="1737">
                  <c:v>284.78175165163418</c:v>
                </c:pt>
                <c:pt idx="1738">
                  <c:v>284.85079846727598</c:v>
                </c:pt>
                <c:pt idx="1739">
                  <c:v>284.91769608138503</c:v>
                </c:pt>
                <c:pt idx="1740">
                  <c:v>284.98251139157549</c:v>
                </c:pt>
                <c:pt idx="1741">
                  <c:v>285.07643594235924</c:v>
                </c:pt>
                <c:pt idx="1742">
                  <c:v>285.07405674148015</c:v>
                </c:pt>
                <c:pt idx="1743">
                  <c:v>285.00949813893908</c:v>
                </c:pt>
                <c:pt idx="1744">
                  <c:v>284.94694903453694</c:v>
                </c:pt>
                <c:pt idx="1745">
                  <c:v>285.01085379597629</c:v>
                </c:pt>
                <c:pt idx="1746">
                  <c:v>285.0727694112116</c:v>
                </c:pt>
                <c:pt idx="1747">
                  <c:v>285.31951817106852</c:v>
                </c:pt>
                <c:pt idx="1748">
                  <c:v>285.55858644909654</c:v>
                </c:pt>
                <c:pt idx="1749">
                  <c:v>285.69683312596845</c:v>
                </c:pt>
                <c:pt idx="1750">
                  <c:v>285.67514298995764</c:v>
                </c:pt>
                <c:pt idx="1751">
                  <c:v>285.7786349137437</c:v>
                </c:pt>
                <c:pt idx="1752">
                  <c:v>285.81665201404007</c:v>
                </c:pt>
                <c:pt idx="1753">
                  <c:v>285.51109174513135</c:v>
                </c:pt>
                <c:pt idx="1754">
                  <c:v>285.52630985998513</c:v>
                </c:pt>
                <c:pt idx="1755">
                  <c:v>285.54105428469893</c:v>
                </c:pt>
                <c:pt idx="1756">
                  <c:v>285.46195957609217</c:v>
                </c:pt>
                <c:pt idx="1757">
                  <c:v>285.38532682706153</c:v>
                </c:pt>
                <c:pt idx="1758">
                  <c:v>285.34220613405967</c:v>
                </c:pt>
                <c:pt idx="1759">
                  <c:v>285.5494414808058</c:v>
                </c:pt>
                <c:pt idx="1760">
                  <c:v>285.53233916462057</c:v>
                </c:pt>
                <c:pt idx="1761">
                  <c:v>285.48464245839818</c:v>
                </c:pt>
                <c:pt idx="1762">
                  <c:v>285.34505020702903</c:v>
                </c:pt>
                <c:pt idx="1763">
                  <c:v>285.3654366518756</c:v>
                </c:pt>
                <c:pt idx="1764">
                  <c:v>285.50969545018097</c:v>
                </c:pt>
                <c:pt idx="1765">
                  <c:v>285.43157683952438</c:v>
                </c:pt>
                <c:pt idx="1766">
                  <c:v>285.35588980570731</c:v>
                </c:pt>
                <c:pt idx="1767">
                  <c:v>285.31368539089766</c:v>
                </c:pt>
                <c:pt idx="1768">
                  <c:v>285.30392139068067</c:v>
                </c:pt>
                <c:pt idx="1769">
                  <c:v>285.29446131185432</c:v>
                </c:pt>
                <c:pt idx="1770">
                  <c:v>285.19191550673463</c:v>
                </c:pt>
                <c:pt idx="1771">
                  <c:v>285.4349556383408</c:v>
                </c:pt>
                <c:pt idx="1772">
                  <c:v>285.39029016276965</c:v>
                </c:pt>
                <c:pt idx="1773">
                  <c:v>285.28476151895779</c:v>
                </c:pt>
                <c:pt idx="1774">
                  <c:v>285.40040474107707</c:v>
                </c:pt>
                <c:pt idx="1775">
                  <c:v>285.48132163873566</c:v>
                </c:pt>
                <c:pt idx="1776">
                  <c:v>285.55971985803302</c:v>
                </c:pt>
                <c:pt idx="1777">
                  <c:v>285.4800441511797</c:v>
                </c:pt>
                <c:pt idx="1778">
                  <c:v>285.46510194688108</c:v>
                </c:pt>
                <c:pt idx="1779">
                  <c:v>285.51287830293279</c:v>
                </c:pt>
                <c:pt idx="1780">
                  <c:v>285.59029426648914</c:v>
                </c:pt>
                <c:pt idx="1781">
                  <c:v>285.54079360750507</c:v>
                </c:pt>
                <c:pt idx="1782">
                  <c:v>285.64846738813719</c:v>
                </c:pt>
                <c:pt idx="1783">
                  <c:v>285.62828271935047</c:v>
                </c:pt>
                <c:pt idx="1784">
                  <c:v>286.82266877215085</c:v>
                </c:pt>
                <c:pt idx="1785">
                  <c:v>286.79706178405741</c:v>
                </c:pt>
                <c:pt idx="1786">
                  <c:v>286.80337858694975</c:v>
                </c:pt>
                <c:pt idx="1787">
                  <c:v>286.80949876842902</c:v>
                </c:pt>
                <c:pt idx="1788">
                  <c:v>286.78430171947497</c:v>
                </c:pt>
                <c:pt idx="1789">
                  <c:v>286.79101570144218</c:v>
                </c:pt>
                <c:pt idx="1790">
                  <c:v>286.67301378230383</c:v>
                </c:pt>
                <c:pt idx="1791">
                  <c:v>286.65206506455303</c:v>
                </c:pt>
                <c:pt idx="1792">
                  <c:v>286.56951495346328</c:v>
                </c:pt>
                <c:pt idx="1793">
                  <c:v>286.45840762812526</c:v>
                </c:pt>
                <c:pt idx="1794">
                  <c:v>286.31963198121366</c:v>
                </c:pt>
                <c:pt idx="1795">
                  <c:v>286.4030630706954</c:v>
                </c:pt>
                <c:pt idx="1796">
                  <c:v>286.17262993123046</c:v>
                </c:pt>
                <c:pt idx="1797">
                  <c:v>286.04274960930201</c:v>
                </c:pt>
                <c:pt idx="1798">
                  <c:v>286.16592587059671</c:v>
                </c:pt>
                <c:pt idx="1799">
                  <c:v>286.12963441175333</c:v>
                </c:pt>
                <c:pt idx="1800">
                  <c:v>286.25010623333043</c:v>
                </c:pt>
                <c:pt idx="1801">
                  <c:v>286.24232124433388</c:v>
                </c:pt>
                <c:pt idx="1802">
                  <c:v>286.26590530578341</c:v>
                </c:pt>
                <c:pt idx="1803">
                  <c:v>286.28875527253871</c:v>
                </c:pt>
                <c:pt idx="1804">
                  <c:v>286.1863870777596</c:v>
                </c:pt>
                <c:pt idx="1805">
                  <c:v>286.39847256207565</c:v>
                </c:pt>
                <c:pt idx="1806">
                  <c:v>286.29268922693637</c:v>
                </c:pt>
                <c:pt idx="1807">
                  <c:v>286.12794512262059</c:v>
                </c:pt>
                <c:pt idx="1808">
                  <c:v>285.81269531741873</c:v>
                </c:pt>
                <c:pt idx="1809">
                  <c:v>285.66289185354299</c:v>
                </c:pt>
                <c:pt idx="1810">
                  <c:v>285.61113146912601</c:v>
                </c:pt>
                <c:pt idx="1811">
                  <c:v>285.49872875777464</c:v>
                </c:pt>
                <c:pt idx="1812">
                  <c:v>285.38982477518107</c:v>
                </c:pt>
                <c:pt idx="1813">
                  <c:v>285.25318388816095</c:v>
                </c:pt>
                <c:pt idx="1814">
                  <c:v>285.30755656023939</c:v>
                </c:pt>
                <c:pt idx="1815">
                  <c:v>285.3913635180798</c:v>
                </c:pt>
                <c:pt idx="1816">
                  <c:v>285.31692819342959</c:v>
                </c:pt>
                <c:pt idx="1817">
                  <c:v>285.24480979697285</c:v>
                </c:pt>
                <c:pt idx="1818">
                  <c:v>285.20606293951482</c:v>
                </c:pt>
                <c:pt idx="1819">
                  <c:v>285.6665498122241</c:v>
                </c:pt>
                <c:pt idx="1820">
                  <c:v>285.61467556751779</c:v>
                </c:pt>
                <c:pt idx="1821">
                  <c:v>285.53328926917726</c:v>
                </c:pt>
                <c:pt idx="1822">
                  <c:v>285.51668971850938</c:v>
                </c:pt>
                <c:pt idx="1823">
                  <c:v>285.59398704516525</c:v>
                </c:pt>
                <c:pt idx="1824">
                  <c:v>285.54437144205929</c:v>
                </c:pt>
                <c:pt idx="1825">
                  <c:v>285.58968039800061</c:v>
                </c:pt>
                <c:pt idx="1826">
                  <c:v>285.66470576354169</c:v>
                </c:pt>
                <c:pt idx="1827">
                  <c:v>285.48838200123242</c:v>
                </c:pt>
                <c:pt idx="1828">
                  <c:v>285.34867335012609</c:v>
                </c:pt>
                <c:pt idx="1829">
                  <c:v>285.27556683077336</c:v>
                </c:pt>
                <c:pt idx="1830">
                  <c:v>285.29811606585662</c:v>
                </c:pt>
                <c:pt idx="1831">
                  <c:v>285.16432977099709</c:v>
                </c:pt>
                <c:pt idx="1832">
                  <c:v>285.19034145191722</c:v>
                </c:pt>
                <c:pt idx="1833">
                  <c:v>285.02878309907885</c:v>
                </c:pt>
                <c:pt idx="1834">
                  <c:v>285.05901390455</c:v>
                </c:pt>
                <c:pt idx="1835">
                  <c:v>285.05717699472393</c:v>
                </c:pt>
                <c:pt idx="1836">
                  <c:v>285.05539726189261</c:v>
                </c:pt>
                <c:pt idx="1837">
                  <c:v>285.08479965552488</c:v>
                </c:pt>
                <c:pt idx="1838">
                  <c:v>285.0510333904092</c:v>
                </c:pt>
                <c:pt idx="1839">
                  <c:v>286.10775368074474</c:v>
                </c:pt>
                <c:pt idx="1840">
                  <c:v>286.01101947349849</c:v>
                </c:pt>
                <c:pt idx="1841">
                  <c:v>285.9795497441292</c:v>
                </c:pt>
                <c:pt idx="1842">
                  <c:v>285.91793283530234</c:v>
                </c:pt>
                <c:pt idx="1843">
                  <c:v>285.85823385931076</c:v>
                </c:pt>
                <c:pt idx="1844">
                  <c:v>285.89377330478368</c:v>
                </c:pt>
                <c:pt idx="1845">
                  <c:v>285.83482633595622</c:v>
                </c:pt>
                <c:pt idx="1846">
                  <c:v>285.68433400585951</c:v>
                </c:pt>
                <c:pt idx="1847">
                  <c:v>285.53852600976865</c:v>
                </c:pt>
                <c:pt idx="1848">
                  <c:v>285.55289018569624</c:v>
                </c:pt>
                <c:pt idx="1849">
                  <c:v>285.69131416861649</c:v>
                </c:pt>
                <c:pt idx="1850">
                  <c:v>285.7943027365036</c:v>
                </c:pt>
                <c:pt idx="1851">
                  <c:v>285.83183214872372</c:v>
                </c:pt>
                <c:pt idx="1852">
                  <c:v>285.74368647628563</c:v>
                </c:pt>
                <c:pt idx="1853">
                  <c:v>285.81391813633252</c:v>
                </c:pt>
                <c:pt idx="1854">
                  <c:v>285.78858352691049</c:v>
                </c:pt>
                <c:pt idx="1855">
                  <c:v>285.82629095941888</c:v>
                </c:pt>
                <c:pt idx="1856">
                  <c:v>285.80057122448324</c:v>
                </c:pt>
                <c:pt idx="1857">
                  <c:v>285.71339860236856</c:v>
                </c:pt>
                <c:pt idx="1858">
                  <c:v>285.50443246204929</c:v>
                </c:pt>
                <c:pt idx="1859">
                  <c:v>285.58211131700773</c:v>
                </c:pt>
                <c:pt idx="1860">
                  <c:v>285.71962574168663</c:v>
                </c:pt>
                <c:pt idx="1861">
                  <c:v>285.75947960450202</c:v>
                </c:pt>
                <c:pt idx="1862">
                  <c:v>285.79809294692194</c:v>
                </c:pt>
                <c:pt idx="1863">
                  <c:v>285.7109974654818</c:v>
                </c:pt>
                <c:pt idx="1864">
                  <c:v>285.62661298150715</c:v>
                </c:pt>
                <c:pt idx="1865">
                  <c:v>285.60710856891751</c:v>
                </c:pt>
                <c:pt idx="1866">
                  <c:v>285.58821126489676</c:v>
                </c:pt>
                <c:pt idx="1867">
                  <c:v>285.50764871373741</c:v>
                </c:pt>
                <c:pt idx="1868">
                  <c:v>285.52297399889704</c:v>
                </c:pt>
                <c:pt idx="1869">
                  <c:v>285.66232917486252</c:v>
                </c:pt>
                <c:pt idx="1870">
                  <c:v>285.6728397631959</c:v>
                </c:pt>
                <c:pt idx="1871">
                  <c:v>285.83865683730113</c:v>
                </c:pt>
                <c:pt idx="1872">
                  <c:v>286.03043929744541</c:v>
                </c:pt>
                <c:pt idx="1873">
                  <c:v>286.06061855087847</c:v>
                </c:pt>
                <c:pt idx="1874">
                  <c:v>286.30774552727456</c:v>
                </c:pt>
                <c:pt idx="1875">
                  <c:v>286.29816641558403</c:v>
                </c:pt>
                <c:pt idx="1876">
                  <c:v>286.1021250950987</c:v>
                </c:pt>
                <c:pt idx="1877">
                  <c:v>286.0678195457171</c:v>
                </c:pt>
                <c:pt idx="1878">
                  <c:v>286.09683527428473</c:v>
                </c:pt>
                <c:pt idx="1879">
                  <c:v>286.00044092131969</c:v>
                </c:pt>
                <c:pt idx="1880">
                  <c:v>286.03155392608289</c:v>
                </c:pt>
                <c:pt idx="1881">
                  <c:v>286.18620540157912</c:v>
                </c:pt>
                <c:pt idx="1882">
                  <c:v>286.05590251966129</c:v>
                </c:pt>
                <c:pt idx="1883">
                  <c:v>286.52106339509618</c:v>
                </c:pt>
                <c:pt idx="1884">
                  <c:v>286.47371766669835</c:v>
                </c:pt>
                <c:pt idx="1885">
                  <c:v>286.45897238516898</c:v>
                </c:pt>
                <c:pt idx="1886">
                  <c:v>286.35130588841952</c:v>
                </c:pt>
                <c:pt idx="1887">
                  <c:v>286.27811742676022</c:v>
                </c:pt>
                <c:pt idx="1888">
                  <c:v>286.39396745773814</c:v>
                </c:pt>
                <c:pt idx="1889">
                  <c:v>286.4128312685686</c:v>
                </c:pt>
                <c:pt idx="1890">
                  <c:v>286.2754742646589</c:v>
                </c:pt>
                <c:pt idx="1891">
                  <c:v>286.14239273501386</c:v>
                </c:pt>
                <c:pt idx="1892">
                  <c:v>286.01345359810387</c:v>
                </c:pt>
                <c:pt idx="1893">
                  <c:v>285.88852791479195</c:v>
                </c:pt>
                <c:pt idx="1894">
                  <c:v>285.76749075939483</c:v>
                </c:pt>
                <c:pt idx="1895">
                  <c:v>285.71247455316058</c:v>
                </c:pt>
                <c:pt idx="1896">
                  <c:v>285.84593119668989</c:v>
                </c:pt>
                <c:pt idx="1897">
                  <c:v>285.85072685460898</c:v>
                </c:pt>
                <c:pt idx="1898">
                  <c:v>285.85537323938263</c:v>
                </c:pt>
                <c:pt idx="1899">
                  <c:v>285.85987499739571</c:v>
                </c:pt>
                <c:pt idx="1900">
                  <c:v>285.89536335960793</c:v>
                </c:pt>
                <c:pt idx="1901">
                  <c:v>285.89862035597798</c:v>
                </c:pt>
                <c:pt idx="1902">
                  <c:v>286.08853634791444</c:v>
                </c:pt>
                <c:pt idx="1903">
                  <c:v>285.96127358418147</c:v>
                </c:pt>
                <c:pt idx="1904">
                  <c:v>285.83797209403264</c:v>
                </c:pt>
                <c:pt idx="1905">
                  <c:v>285.62512838837267</c:v>
                </c:pt>
                <c:pt idx="1906">
                  <c:v>285.48116326950452</c:v>
                </c:pt>
                <c:pt idx="1907">
                  <c:v>285.3416793139059</c:v>
                </c:pt>
                <c:pt idx="1908">
                  <c:v>285.26879049602462</c:v>
                </c:pt>
                <c:pt idx="1909">
                  <c:v>285.29155065624462</c:v>
                </c:pt>
                <c:pt idx="1910">
                  <c:v>285.06458853350694</c:v>
                </c:pt>
                <c:pt idx="1911">
                  <c:v>284.84469099930277</c:v>
                </c:pt>
                <c:pt idx="1912">
                  <c:v>284.94290544811525</c:v>
                </c:pt>
                <c:pt idx="1913">
                  <c:v>284.91355588556894</c:v>
                </c:pt>
                <c:pt idx="1914">
                  <c:v>284.82286642050468</c:v>
                </c:pt>
                <c:pt idx="1915">
                  <c:v>284.76612655106271</c:v>
                </c:pt>
                <c:pt idx="1916">
                  <c:v>284.86678645418044</c:v>
                </c:pt>
                <c:pt idx="1917">
                  <c:v>284.65304585173499</c:v>
                </c:pt>
                <c:pt idx="1918">
                  <c:v>284.72609885795691</c:v>
                </c:pt>
                <c:pt idx="1919">
                  <c:v>284.92138487984374</c:v>
                </c:pt>
                <c:pt idx="1920">
                  <c:v>284.76819826539133</c:v>
                </c:pt>
                <c:pt idx="1921">
                  <c:v>284.58865312000256</c:v>
                </c:pt>
                <c:pt idx="1922">
                  <c:v>284.32131644012861</c:v>
                </c:pt>
                <c:pt idx="1923">
                  <c:v>284.4358218271156</c:v>
                </c:pt>
                <c:pt idx="1924">
                  <c:v>284.20436901471061</c:v>
                </c:pt>
                <c:pt idx="1925">
                  <c:v>284.19800767573247</c:v>
                </c:pt>
                <c:pt idx="1926">
                  <c:v>284.34747799043879</c:v>
                </c:pt>
                <c:pt idx="1927">
                  <c:v>284.46116905393376</c:v>
                </c:pt>
                <c:pt idx="1928">
                  <c:v>284.54019455728093</c:v>
                </c:pt>
                <c:pt idx="1929">
                  <c:v>284.52338006758021</c:v>
                </c:pt>
                <c:pt idx="1930">
                  <c:v>284.47596222874529</c:v>
                </c:pt>
                <c:pt idx="1931">
                  <c:v>284.61678072734958</c:v>
                </c:pt>
                <c:pt idx="1932">
                  <c:v>284.5975823606725</c:v>
                </c:pt>
                <c:pt idx="1933">
                  <c:v>284.54785484715438</c:v>
                </c:pt>
                <c:pt idx="1934">
                  <c:v>284.49967518848342</c:v>
                </c:pt>
                <c:pt idx="1935">
                  <c:v>284.39074174659748</c:v>
                </c:pt>
                <c:pt idx="1936">
                  <c:v>284.37857923406335</c:v>
                </c:pt>
                <c:pt idx="1937">
                  <c:v>284.27341511315802</c:v>
                </c:pt>
                <c:pt idx="1938">
                  <c:v>284.42053824097979</c:v>
                </c:pt>
                <c:pt idx="1939">
                  <c:v>284.31406807342864</c:v>
                </c:pt>
                <c:pt idx="1940">
                  <c:v>284.30429216155613</c:v>
                </c:pt>
                <c:pt idx="1941">
                  <c:v>284.54383437545908</c:v>
                </c:pt>
                <c:pt idx="1942">
                  <c:v>284.12225911050098</c:v>
                </c:pt>
                <c:pt idx="1943">
                  <c:v>284.11845358427598</c:v>
                </c:pt>
                <c:pt idx="1944">
                  <c:v>284.23927342844217</c:v>
                </c:pt>
                <c:pt idx="1945">
                  <c:v>284.38745927523854</c:v>
                </c:pt>
                <c:pt idx="1946">
                  <c:v>284.34427220609973</c:v>
                </c:pt>
                <c:pt idx="1947">
                  <c:v>284.20904922156183</c:v>
                </c:pt>
                <c:pt idx="1948">
                  <c:v>284.10916201544723</c:v>
                </c:pt>
                <c:pt idx="1949">
                  <c:v>284.01238397134807</c:v>
                </c:pt>
                <c:pt idx="1950">
                  <c:v>284.13650541563243</c:v>
                </c:pt>
                <c:pt idx="1951">
                  <c:v>283.94549607331504</c:v>
                </c:pt>
                <c:pt idx="1952">
                  <c:v>283.97831933148314</c:v>
                </c:pt>
                <c:pt idx="1953">
                  <c:v>284.16575455499139</c:v>
                </c:pt>
                <c:pt idx="1954">
                  <c:v>284.06721497023904</c:v>
                </c:pt>
                <c:pt idx="1955">
                  <c:v>284.12737624646559</c:v>
                </c:pt>
                <c:pt idx="1956">
                  <c:v>283.96777779452646</c:v>
                </c:pt>
                <c:pt idx="1957">
                  <c:v>283.84427384958354</c:v>
                </c:pt>
                <c:pt idx="1958">
                  <c:v>283.81799436609543</c:v>
                </c:pt>
                <c:pt idx="1959">
                  <c:v>283.94816652298209</c:v>
                </c:pt>
                <c:pt idx="1960">
                  <c:v>284.07428684639177</c:v>
                </c:pt>
                <c:pt idx="1961">
                  <c:v>284.19648145664786</c:v>
                </c:pt>
                <c:pt idx="1962">
                  <c:v>284.12811217315016</c:v>
                </c:pt>
                <c:pt idx="1963">
                  <c:v>284.18637791863256</c:v>
                </c:pt>
                <c:pt idx="1964">
                  <c:v>284.21170331283184</c:v>
                </c:pt>
                <c:pt idx="1965">
                  <c:v>284.20511368114222</c:v>
                </c:pt>
                <c:pt idx="1966">
                  <c:v>284.32323607994067</c:v>
                </c:pt>
                <c:pt idx="1967">
                  <c:v>284.21979461040689</c:v>
                </c:pt>
                <c:pt idx="1968">
                  <c:v>284.95999462393047</c:v>
                </c:pt>
                <c:pt idx="1969">
                  <c:v>285.02349331884147</c:v>
                </c:pt>
                <c:pt idx="1970">
                  <c:v>284.9605085902644</c:v>
                </c:pt>
                <c:pt idx="1971">
                  <c:v>284.89948437027755</c:v>
                </c:pt>
                <c:pt idx="1972">
                  <c:v>284.84035963466101</c:v>
                </c:pt>
                <c:pt idx="1973">
                  <c:v>284.81420198788084</c:v>
                </c:pt>
                <c:pt idx="1974">
                  <c:v>284.7266050846851</c:v>
                </c:pt>
                <c:pt idx="1975">
                  <c:v>284.67286151577576</c:v>
                </c:pt>
                <c:pt idx="1976">
                  <c:v>284.71417099598739</c:v>
                </c:pt>
                <c:pt idx="1977">
                  <c:v>284.78532137639678</c:v>
                </c:pt>
                <c:pt idx="1978">
                  <c:v>284.79200361977905</c:v>
                </c:pt>
                <c:pt idx="1979">
                  <c:v>284.70509767917594</c:v>
                </c:pt>
                <c:pt idx="1980">
                  <c:v>284.58977010705024</c:v>
                </c:pt>
                <c:pt idx="1981">
                  <c:v>284.60253922183853</c:v>
                </c:pt>
                <c:pt idx="1982">
                  <c:v>284.64603760505042</c:v>
                </c:pt>
                <c:pt idx="1983">
                  <c:v>284.65705529666559</c:v>
                </c:pt>
                <c:pt idx="1984">
                  <c:v>284.60547658517396</c:v>
                </c:pt>
                <c:pt idx="1985">
                  <c:v>284.68001026707446</c:v>
                </c:pt>
                <c:pt idx="1986">
                  <c:v>284.78335068844376</c:v>
                </c:pt>
                <c:pt idx="1987">
                  <c:v>284.75896754369455</c:v>
                </c:pt>
                <c:pt idx="1988">
                  <c:v>284.73534336648908</c:v>
                </c:pt>
                <c:pt idx="1989">
                  <c:v>284.68132780344831</c:v>
                </c:pt>
                <c:pt idx="1990">
                  <c:v>284.75350048501798</c:v>
                </c:pt>
                <c:pt idx="1991">
                  <c:v>284.79229993787089</c:v>
                </c:pt>
                <c:pt idx="1992">
                  <c:v>284.92327187826692</c:v>
                </c:pt>
                <c:pt idx="1993">
                  <c:v>284.73889979852385</c:v>
                </c:pt>
                <c:pt idx="1994">
                  <c:v>284.6536468061845</c:v>
                </c:pt>
                <c:pt idx="1995">
                  <c:v>284.72668110666001</c:v>
                </c:pt>
                <c:pt idx="1996">
                  <c:v>284.82856881744391</c:v>
                </c:pt>
                <c:pt idx="1997">
                  <c:v>284.80277818023831</c:v>
                </c:pt>
                <c:pt idx="1998">
                  <c:v>284.65328340440601</c:v>
                </c:pt>
                <c:pt idx="1999">
                  <c:v>284.5706953703816</c:v>
                </c:pt>
                <c:pt idx="2000">
                  <c:v>284.52180476092929</c:v>
                </c:pt>
                <c:pt idx="2001">
                  <c:v>284.53668941464139</c:v>
                </c:pt>
                <c:pt idx="2002">
                  <c:v>284.55111075776813</c:v>
                </c:pt>
                <c:pt idx="2003">
                  <c:v>284.47170302404743</c:v>
                </c:pt>
                <c:pt idx="2004">
                  <c:v>284.3947669933508</c:v>
                </c:pt>
                <c:pt idx="2005">
                  <c:v>284.22684554204233</c:v>
                </c:pt>
                <c:pt idx="2006">
                  <c:v>284.34429149909153</c:v>
                </c:pt>
                <c:pt idx="2007">
                  <c:v>284.30244810163111</c:v>
                </c:pt>
                <c:pt idx="2008">
                  <c:v>284.29303388147406</c:v>
                </c:pt>
                <c:pt idx="2009">
                  <c:v>284.3150394244002</c:v>
                </c:pt>
                <c:pt idx="2010">
                  <c:v>284.18072636074209</c:v>
                </c:pt>
                <c:pt idx="2011">
                  <c:v>284.14397421104991</c:v>
                </c:pt>
                <c:pt idx="2012">
                  <c:v>284.13949276477052</c:v>
                </c:pt>
                <c:pt idx="2013">
                  <c:v>284.16627754045766</c:v>
                </c:pt>
                <c:pt idx="2014">
                  <c:v>284.25448205208869</c:v>
                </c:pt>
                <c:pt idx="2015">
                  <c:v>284.1220539413597</c:v>
                </c:pt>
                <c:pt idx="2016">
                  <c:v>283.9626211553703</c:v>
                </c:pt>
                <c:pt idx="2017">
                  <c:v>283.83927771973799</c:v>
                </c:pt>
                <c:pt idx="2018">
                  <c:v>283.65752010342197</c:v>
                </c:pt>
                <c:pt idx="2019">
                  <c:v>283.66818038241979</c:v>
                </c:pt>
                <c:pt idx="2020">
                  <c:v>283.77188902940526</c:v>
                </c:pt>
                <c:pt idx="2021">
                  <c:v>283.68560919020968</c:v>
                </c:pt>
                <c:pt idx="2022">
                  <c:v>283.69539514780951</c:v>
                </c:pt>
                <c:pt idx="2023">
                  <c:v>283.58036958375021</c:v>
                </c:pt>
                <c:pt idx="2024">
                  <c:v>283.59343130608164</c:v>
                </c:pt>
                <c:pt idx="2025">
                  <c:v>283.66833991812263</c:v>
                </c:pt>
                <c:pt idx="2026">
                  <c:v>283.58528322407307</c:v>
                </c:pt>
                <c:pt idx="2027">
                  <c:v>283.56706527165102</c:v>
                </c:pt>
                <c:pt idx="2028">
                  <c:v>283.54941438450061</c:v>
                </c:pt>
                <c:pt idx="2029">
                  <c:v>283.50118618253299</c:v>
                </c:pt>
                <c:pt idx="2030">
                  <c:v>283.67234627116005</c:v>
                </c:pt>
                <c:pt idx="2031">
                  <c:v>283.80705197685654</c:v>
                </c:pt>
                <c:pt idx="2032">
                  <c:v>283.81305781772295</c:v>
                </c:pt>
                <c:pt idx="2033">
                  <c:v>283.72549652880184</c:v>
                </c:pt>
                <c:pt idx="2034">
                  <c:v>283.76516765321651</c:v>
                </c:pt>
                <c:pt idx="2035">
                  <c:v>283.8969841328896</c:v>
                </c:pt>
                <c:pt idx="2036">
                  <c:v>283.90019067988862</c:v>
                </c:pt>
                <c:pt idx="2037">
                  <c:v>283.77879050076058</c:v>
                </c:pt>
                <c:pt idx="2038">
                  <c:v>283.78567602894026</c:v>
                </c:pt>
                <c:pt idx="2039">
                  <c:v>283.85460069155238</c:v>
                </c:pt>
                <c:pt idx="2040">
                  <c:v>283.82799976725079</c:v>
                </c:pt>
                <c:pt idx="2041">
                  <c:v>283.80222684271649</c:v>
                </c:pt>
                <c:pt idx="2042">
                  <c:v>283.90176306183184</c:v>
                </c:pt>
                <c:pt idx="2043">
                  <c:v>283.81144066879858</c:v>
                </c:pt>
                <c:pt idx="2044">
                  <c:v>283.84843663324108</c:v>
                </c:pt>
                <c:pt idx="2045">
                  <c:v>283.85315430511508</c:v>
                </c:pt>
                <c:pt idx="2046">
                  <c:v>283.85772513129422</c:v>
                </c:pt>
                <c:pt idx="2047">
                  <c:v>283.79990022420117</c:v>
                </c:pt>
                <c:pt idx="2048">
                  <c:v>283.80612867573581</c:v>
                </c:pt>
                <c:pt idx="2049">
                  <c:v>283.90554344355138</c:v>
                </c:pt>
                <c:pt idx="2050">
                  <c:v>283.62834300438965</c:v>
                </c:pt>
                <c:pt idx="2051">
                  <c:v>283.57765801264446</c:v>
                </c:pt>
                <c:pt idx="2052">
                  <c:v>283.52855067891193</c:v>
                </c:pt>
                <c:pt idx="2053">
                  <c:v>283.57435208346351</c:v>
                </c:pt>
                <c:pt idx="2054">
                  <c:v>283.49422092329161</c:v>
                </c:pt>
                <c:pt idx="2055">
                  <c:v>283.60334435925341</c:v>
                </c:pt>
                <c:pt idx="2056">
                  <c:v>283.55343749356581</c:v>
                </c:pt>
                <c:pt idx="2057">
                  <c:v>283.50508406537176</c:v>
                </c:pt>
                <c:pt idx="2058">
                  <c:v>283.58274263805004</c:v>
                </c:pt>
                <c:pt idx="2059">
                  <c:v>283.75136414097159</c:v>
                </c:pt>
                <c:pt idx="2060">
                  <c:v>283.85248354963062</c:v>
                </c:pt>
                <c:pt idx="2061">
                  <c:v>283.88820198343581</c:v>
                </c:pt>
                <c:pt idx="2062">
                  <c:v>284.01618880682963</c:v>
                </c:pt>
                <c:pt idx="2063">
                  <c:v>283.98455817302158</c:v>
                </c:pt>
                <c:pt idx="2064">
                  <c:v>283.89165863898313</c:v>
                </c:pt>
                <c:pt idx="2065">
                  <c:v>284.05066459719751</c:v>
                </c:pt>
                <c:pt idx="2066">
                  <c:v>284.01796084479867</c:v>
                </c:pt>
                <c:pt idx="2067">
                  <c:v>284.07965524084983</c:v>
                </c:pt>
                <c:pt idx="2068">
                  <c:v>284.07717583373841</c:v>
                </c:pt>
                <c:pt idx="2069">
                  <c:v>284.01252014405725</c:v>
                </c:pt>
                <c:pt idx="2070">
                  <c:v>284.04325716212537</c:v>
                </c:pt>
                <c:pt idx="2071">
                  <c:v>283.82402360374169</c:v>
                </c:pt>
                <c:pt idx="2072">
                  <c:v>283.76724771497044</c:v>
                </c:pt>
                <c:pt idx="2073">
                  <c:v>284.02350636593155</c:v>
                </c:pt>
                <c:pt idx="2074">
                  <c:v>284.02277468964468</c:v>
                </c:pt>
                <c:pt idx="2075">
                  <c:v>283.95981232964397</c:v>
                </c:pt>
                <c:pt idx="2076">
                  <c:v>285.08162549163893</c:v>
                </c:pt>
                <c:pt idx="2077">
                  <c:v>285.11021148626645</c:v>
                </c:pt>
                <c:pt idx="2078">
                  <c:v>285.23128787998547</c:v>
                </c:pt>
                <c:pt idx="2079">
                  <c:v>285.16183518637405</c:v>
                </c:pt>
                <c:pt idx="2080">
                  <c:v>285.03229086954553</c:v>
                </c:pt>
                <c:pt idx="2081">
                  <c:v>284.87565211438482</c:v>
                </c:pt>
                <c:pt idx="2082">
                  <c:v>284.72388901133849</c:v>
                </c:pt>
                <c:pt idx="2083">
                  <c:v>284.6702299849087</c:v>
                </c:pt>
                <c:pt idx="2084">
                  <c:v>284.68049464686732</c:v>
                </c:pt>
                <c:pt idx="2085">
                  <c:v>284.62818634506931</c:v>
                </c:pt>
                <c:pt idx="2086">
                  <c:v>284.79539333402852</c:v>
                </c:pt>
                <c:pt idx="2087">
                  <c:v>284.73950861190963</c:v>
                </c:pt>
                <c:pt idx="2088">
                  <c:v>284.74761685680608</c:v>
                </c:pt>
                <c:pt idx="2089">
                  <c:v>284.78659944776109</c:v>
                </c:pt>
                <c:pt idx="2090">
                  <c:v>284.69986172135691</c:v>
                </c:pt>
                <c:pt idx="2091">
                  <c:v>284.58469712747234</c:v>
                </c:pt>
                <c:pt idx="2092">
                  <c:v>284.56649741832047</c:v>
                </c:pt>
                <c:pt idx="2093">
                  <c:v>284.54886420658693</c:v>
                </c:pt>
                <c:pt idx="2094">
                  <c:v>284.56290658826168</c:v>
                </c:pt>
                <c:pt idx="2095">
                  <c:v>284.57651187652471</c:v>
                </c:pt>
                <c:pt idx="2096">
                  <c:v>284.40293330145386</c:v>
                </c:pt>
                <c:pt idx="2097">
                  <c:v>284.45264476409659</c:v>
                </c:pt>
                <c:pt idx="2098">
                  <c:v>284.25179503788956</c:v>
                </c:pt>
                <c:pt idx="2099">
                  <c:v>284.21283075272908</c:v>
                </c:pt>
                <c:pt idx="2100">
                  <c:v>284.05057238151437</c:v>
                </c:pt>
                <c:pt idx="2101">
                  <c:v>283.95561804108468</c:v>
                </c:pt>
                <c:pt idx="2102">
                  <c:v>283.92587277709953</c:v>
                </c:pt>
                <c:pt idx="2103">
                  <c:v>283.92818011509326</c:v>
                </c:pt>
                <c:pt idx="2104">
                  <c:v>283.9615423624038</c:v>
                </c:pt>
                <c:pt idx="2105">
                  <c:v>284.05611961048021</c:v>
                </c:pt>
                <c:pt idx="2106">
                  <c:v>284.11662624896536</c:v>
                </c:pt>
                <c:pt idx="2107">
                  <c:v>284.11299605529598</c:v>
                </c:pt>
                <c:pt idx="2108">
                  <c:v>284.10947885768189</c:v>
                </c:pt>
                <c:pt idx="2109">
                  <c:v>284.10607113892553</c:v>
                </c:pt>
                <c:pt idx="2110">
                  <c:v>283.94713584529939</c:v>
                </c:pt>
                <c:pt idx="2111">
                  <c:v>284.0732882503342</c:v>
                </c:pt>
                <c:pt idx="2112">
                  <c:v>284.28889413122454</c:v>
                </c:pt>
                <c:pt idx="2113">
                  <c:v>284.31102853103567</c:v>
                </c:pt>
                <c:pt idx="2114">
                  <c:v>284.30134723017613</c:v>
                </c:pt>
                <c:pt idx="2115">
                  <c:v>284.19858708894157</c:v>
                </c:pt>
                <c:pt idx="2116">
                  <c:v>284.09902553479589</c:v>
                </c:pt>
                <c:pt idx="2117">
                  <c:v>284.18932338139547</c:v>
                </c:pt>
                <c:pt idx="2118">
                  <c:v>284.24568382217467</c:v>
                </c:pt>
                <c:pt idx="2119">
                  <c:v>284.26916321757432</c:v>
                </c:pt>
                <c:pt idx="2120">
                  <c:v>284.19853158858632</c:v>
                </c:pt>
                <c:pt idx="2121">
                  <c:v>284.13009849118691</c:v>
                </c:pt>
                <c:pt idx="2122">
                  <c:v>284.21942913828741</c:v>
                </c:pt>
                <c:pt idx="2123">
                  <c:v>284.21259902692094</c:v>
                </c:pt>
                <c:pt idx="2124">
                  <c:v>284.11260132697623</c:v>
                </c:pt>
                <c:pt idx="2125">
                  <c:v>284.23360333277066</c:v>
                </c:pt>
                <c:pt idx="2126">
                  <c:v>284.2574587542926</c:v>
                </c:pt>
                <c:pt idx="2127">
                  <c:v>284.28057163456884</c:v>
                </c:pt>
                <c:pt idx="2128">
                  <c:v>284.14733144047096</c:v>
                </c:pt>
                <c:pt idx="2129">
                  <c:v>284.04936530701531</c:v>
                </c:pt>
                <c:pt idx="2130">
                  <c:v>283.98557526806843</c:v>
                </c:pt>
                <c:pt idx="2131">
                  <c:v>283.83039061678437</c:v>
                </c:pt>
                <c:pt idx="2132">
                  <c:v>283.96017691893275</c:v>
                </c:pt>
                <c:pt idx="2133">
                  <c:v>283.89916302278965</c:v>
                </c:pt>
                <c:pt idx="2134">
                  <c:v>283.87117501887104</c:v>
                </c:pt>
                <c:pt idx="2135">
                  <c:v>283.99969183598</c:v>
                </c:pt>
                <c:pt idx="2136">
                  <c:v>284.12420834492497</c:v>
                </c:pt>
                <c:pt idx="2137">
                  <c:v>283.90245504099573</c:v>
                </c:pt>
                <c:pt idx="2138">
                  <c:v>284.02999821332662</c:v>
                </c:pt>
                <c:pt idx="2139">
                  <c:v>284.06019119626558</c:v>
                </c:pt>
                <c:pt idx="2140">
                  <c:v>284.12057109960256</c:v>
                </c:pt>
                <c:pt idx="2141">
                  <c:v>283.9923111988287</c:v>
                </c:pt>
                <c:pt idx="2142">
                  <c:v>283.93029706765719</c:v>
                </c:pt>
                <c:pt idx="2143">
                  <c:v>283.96359342115852</c:v>
                </c:pt>
                <c:pt idx="2144">
                  <c:v>284.02698009728277</c:v>
                </c:pt>
                <c:pt idx="2145">
                  <c:v>283.96388683669733</c:v>
                </c:pt>
                <c:pt idx="2146">
                  <c:v>283.93388419215034</c:v>
                </c:pt>
                <c:pt idx="2147">
                  <c:v>283.78030851498858</c:v>
                </c:pt>
                <c:pt idx="2148">
                  <c:v>284.06728735516606</c:v>
                </c:pt>
                <c:pt idx="2149">
                  <c:v>284.34533348269872</c:v>
                </c:pt>
                <c:pt idx="2150">
                  <c:v>284.61472494371412</c:v>
                </c:pt>
                <c:pt idx="2151">
                  <c:v>284.56446383765586</c:v>
                </c:pt>
                <c:pt idx="2152">
                  <c:v>284.45351373703176</c:v>
                </c:pt>
                <c:pt idx="2153">
                  <c:v>284.53277752535513</c:v>
                </c:pt>
                <c:pt idx="2154">
                  <c:v>284.39168698679168</c:v>
                </c:pt>
                <c:pt idx="2155">
                  <c:v>284.31724159361852</c:v>
                </c:pt>
                <c:pt idx="2156">
                  <c:v>284.36962035884591</c:v>
                </c:pt>
                <c:pt idx="2157">
                  <c:v>284.51374893203734</c:v>
                </c:pt>
                <c:pt idx="2158">
                  <c:v>284.59113779575733</c:v>
                </c:pt>
                <c:pt idx="2159">
                  <c:v>284.54161088046612</c:v>
                </c:pt>
                <c:pt idx="2160">
                  <c:v>284.40024538845017</c:v>
                </c:pt>
                <c:pt idx="2161">
                  <c:v>284.51229397543659</c:v>
                </c:pt>
                <c:pt idx="2162">
                  <c:v>284.46522121038976</c:v>
                </c:pt>
                <c:pt idx="2163">
                  <c:v>284.41961366655329</c:v>
                </c:pt>
                <c:pt idx="2164">
                  <c:v>284.53105938239207</c:v>
                </c:pt>
                <c:pt idx="2165">
                  <c:v>284.7324163452185</c:v>
                </c:pt>
                <c:pt idx="2166">
                  <c:v>284.80299880758315</c:v>
                </c:pt>
                <c:pt idx="2167">
                  <c:v>284.65349716434326</c:v>
                </c:pt>
                <c:pt idx="2168">
                  <c:v>284.5086490182677</c:v>
                </c:pt>
                <c:pt idx="2169">
                  <c:v>284.30605606280693</c:v>
                </c:pt>
                <c:pt idx="2170">
                  <c:v>284.29652953861938</c:v>
                </c:pt>
                <c:pt idx="2171">
                  <c:v>284.25617281476872</c:v>
                </c:pt>
                <c:pt idx="2172">
                  <c:v>284.27932572213632</c:v>
                </c:pt>
                <c:pt idx="2173">
                  <c:v>284.33288468442777</c:v>
                </c:pt>
                <c:pt idx="2174">
                  <c:v>284.29139634379845</c:v>
                </c:pt>
                <c:pt idx="2175">
                  <c:v>284.25119939951293</c:v>
                </c:pt>
                <c:pt idx="2176">
                  <c:v>284.21225365462692</c:v>
                </c:pt>
                <c:pt idx="2177">
                  <c:v>284.20564689259726</c:v>
                </c:pt>
                <c:pt idx="2178">
                  <c:v>284.16811904825846</c:v>
                </c:pt>
                <c:pt idx="2179">
                  <c:v>284.16288605216965</c:v>
                </c:pt>
                <c:pt idx="2180">
                  <c:v>284.1266892129313</c:v>
                </c:pt>
                <c:pt idx="2181">
                  <c:v>285.02542093895795</c:v>
                </c:pt>
                <c:pt idx="2182">
                  <c:v>285.89617808592357</c:v>
                </c:pt>
                <c:pt idx="2183">
                  <c:v>285.65039588891432</c:v>
                </c:pt>
                <c:pt idx="2184">
                  <c:v>285.41226408779403</c:v>
                </c:pt>
                <c:pt idx="2185">
                  <c:v>285.18154455076149</c:v>
                </c:pt>
                <c:pt idx="2186">
                  <c:v>285.23814712109538</c:v>
                </c:pt>
                <c:pt idx="2187">
                  <c:v>285.29298783855035</c:v>
                </c:pt>
                <c:pt idx="2188">
                  <c:v>285.25274135623863</c:v>
                </c:pt>
                <c:pt idx="2189">
                  <c:v>285.43163471969535</c:v>
                </c:pt>
                <c:pt idx="2190">
                  <c:v>285.35594588425784</c:v>
                </c:pt>
                <c:pt idx="2191">
                  <c:v>285.43824664071326</c:v>
                </c:pt>
                <c:pt idx="2192">
                  <c:v>285.51798564380942</c:v>
                </c:pt>
                <c:pt idx="2193">
                  <c:v>285.06608823611987</c:v>
                </c:pt>
                <c:pt idx="2194">
                  <c:v>285.0951578546925</c:v>
                </c:pt>
                <c:pt idx="2195">
                  <c:v>285.06106917271632</c:v>
                </c:pt>
                <c:pt idx="2196">
                  <c:v>285.1525484767198</c:v>
                </c:pt>
                <c:pt idx="2197">
                  <c:v>285.21005359999828</c:v>
                </c:pt>
                <c:pt idx="2198">
                  <c:v>285.17238858927152</c:v>
                </c:pt>
                <c:pt idx="2199">
                  <c:v>285.19814942553751</c:v>
                </c:pt>
                <c:pt idx="2200">
                  <c:v>285.19198168202735</c:v>
                </c:pt>
                <c:pt idx="2201">
                  <c:v>285.21713264940092</c:v>
                </c:pt>
                <c:pt idx="2202">
                  <c:v>285.11699383261697</c:v>
                </c:pt>
                <c:pt idx="2203">
                  <c:v>284.98884528046386</c:v>
                </c:pt>
                <c:pt idx="2204">
                  <c:v>284.92693903199472</c:v>
                </c:pt>
                <c:pt idx="2205">
                  <c:v>284.71132607654886</c:v>
                </c:pt>
                <c:pt idx="2206">
                  <c:v>284.68918482238996</c:v>
                </c:pt>
                <c:pt idx="2207">
                  <c:v>284.63660602385175</c:v>
                </c:pt>
                <c:pt idx="2208">
                  <c:v>284.52341037293394</c:v>
                </c:pt>
                <c:pt idx="2209">
                  <c:v>284.41373813238903</c:v>
                </c:pt>
                <c:pt idx="2210">
                  <c:v>284.4008598175817</c:v>
                </c:pt>
                <c:pt idx="2211">
                  <c:v>284.35725563339025</c:v>
                </c:pt>
                <c:pt idx="2212">
                  <c:v>284.3461354340339</c:v>
                </c:pt>
                <c:pt idx="2213">
                  <c:v>284.49099501612028</c:v>
                </c:pt>
                <c:pt idx="2214">
                  <c:v>284.38233175960892</c:v>
                </c:pt>
                <c:pt idx="2215">
                  <c:v>284.49493793926928</c:v>
                </c:pt>
                <c:pt idx="2216">
                  <c:v>284.4172786816585</c:v>
                </c:pt>
                <c:pt idx="2217">
                  <c:v>284.52879707793983</c:v>
                </c:pt>
                <c:pt idx="2218">
                  <c:v>284.48121062529037</c:v>
                </c:pt>
                <c:pt idx="2219">
                  <c:v>284.21721827885409</c:v>
                </c:pt>
                <c:pt idx="2220">
                  <c:v>284.27271044271401</c:v>
                </c:pt>
                <c:pt idx="2221">
                  <c:v>284.45098223382359</c:v>
                </c:pt>
                <c:pt idx="2222">
                  <c:v>284.5614515487635</c:v>
                </c:pt>
                <c:pt idx="2223">
                  <c:v>284.66848231525216</c:v>
                </c:pt>
                <c:pt idx="2224">
                  <c:v>284.64767464724918</c:v>
                </c:pt>
                <c:pt idx="2225">
                  <c:v>284.6275146538934</c:v>
                </c:pt>
                <c:pt idx="2226">
                  <c:v>284.70136236279677</c:v>
                </c:pt>
                <c:pt idx="2227">
                  <c:v>284.67953124645771</c:v>
                </c:pt>
                <c:pt idx="2228">
                  <c:v>284.56499947375988</c:v>
                </c:pt>
                <c:pt idx="2229">
                  <c:v>284.54741288814103</c:v>
                </c:pt>
                <c:pt idx="2230">
                  <c:v>284.46812025700683</c:v>
                </c:pt>
                <c:pt idx="2231">
                  <c:v>284.39129574612969</c:v>
                </c:pt>
                <c:pt idx="2232">
                  <c:v>284.31686253099866</c:v>
                </c:pt>
                <c:pt idx="2233">
                  <c:v>284.4937600120125</c:v>
                </c:pt>
                <c:pt idx="2234">
                  <c:v>284.38501069022271</c:v>
                </c:pt>
                <c:pt idx="2235">
                  <c:v>284.18626619151797</c:v>
                </c:pt>
                <c:pt idx="2236">
                  <c:v>284.08708814660991</c:v>
                </c:pt>
                <c:pt idx="2237">
                  <c:v>283.99099718984849</c:v>
                </c:pt>
                <c:pt idx="2238">
                  <c:v>283.8978972302769</c:v>
                </c:pt>
                <c:pt idx="2239">
                  <c:v>283.68318825112868</c:v>
                </c:pt>
                <c:pt idx="2240">
                  <c:v>283.53741591863502</c:v>
                </c:pt>
                <c:pt idx="2241">
                  <c:v>283.55181464806873</c:v>
                </c:pt>
                <c:pt idx="2242">
                  <c:v>283.75252556736092</c:v>
                </c:pt>
                <c:pt idx="2243">
                  <c:v>283.66684844940482</c:v>
                </c:pt>
                <c:pt idx="2244">
                  <c:v>283.58383817989812</c:v>
                </c:pt>
                <c:pt idx="2245">
                  <c:v>283.50341174857135</c:v>
                </c:pt>
                <c:pt idx="2246">
                  <c:v>283.36323527058966</c:v>
                </c:pt>
                <c:pt idx="2247">
                  <c:v>283.41418240308894</c:v>
                </c:pt>
                <c:pt idx="2248">
                  <c:v>283.37016353038615</c:v>
                </c:pt>
                <c:pt idx="2249">
                  <c:v>283.51427519642414</c:v>
                </c:pt>
                <c:pt idx="2250">
                  <c:v>283.56052095005333</c:v>
                </c:pt>
                <c:pt idx="2251">
                  <c:v>283.5430737662291</c:v>
                </c:pt>
                <c:pt idx="2252">
                  <c:v>283.68180330217979</c:v>
                </c:pt>
                <c:pt idx="2253">
                  <c:v>283.66058099542397</c:v>
                </c:pt>
                <c:pt idx="2254">
                  <c:v>283.64001926966358</c:v>
                </c:pt>
                <c:pt idx="2255">
                  <c:v>283.58897083397113</c:v>
                </c:pt>
                <c:pt idx="2256">
                  <c:v>283.5083846399109</c:v>
                </c:pt>
                <c:pt idx="2257">
                  <c:v>283.67932066410447</c:v>
                </c:pt>
                <c:pt idx="2258">
                  <c:v>283.62704890455001</c:v>
                </c:pt>
                <c:pt idx="2259">
                  <c:v>283.63865765230355</c:v>
                </c:pt>
                <c:pt idx="2260">
                  <c:v>283.80553870371813</c:v>
                </c:pt>
                <c:pt idx="2261">
                  <c:v>283.84271837702943</c:v>
                </c:pt>
                <c:pt idx="2262">
                  <c:v>283.8164873103143</c:v>
                </c:pt>
                <c:pt idx="2263">
                  <c:v>283.75994600170776</c:v>
                </c:pt>
                <c:pt idx="2264">
                  <c:v>283.89192501431336</c:v>
                </c:pt>
                <c:pt idx="2265">
                  <c:v>284.08204941033671</c:v>
                </c:pt>
                <c:pt idx="2266">
                  <c:v>284.11062220976174</c:v>
                </c:pt>
                <c:pt idx="2267">
                  <c:v>284.2628125482035</c:v>
                </c:pt>
                <c:pt idx="2268">
                  <c:v>284.44139242839515</c:v>
                </c:pt>
                <c:pt idx="2269">
                  <c:v>284.14751276298915</c:v>
                </c:pt>
                <c:pt idx="2270">
                  <c:v>284.08066771475831</c:v>
                </c:pt>
                <c:pt idx="2271">
                  <c:v>283.73576277142661</c:v>
                </c:pt>
                <c:pt idx="2272">
                  <c:v>283.77511434128718</c:v>
                </c:pt>
                <c:pt idx="2273">
                  <c:v>283.81324102548905</c:v>
                </c:pt>
                <c:pt idx="2274">
                  <c:v>283.69454730470773</c:v>
                </c:pt>
                <c:pt idx="2275">
                  <c:v>283.36166102681892</c:v>
                </c:pt>
                <c:pt idx="2276">
                  <c:v>283.00800968075521</c:v>
                </c:pt>
                <c:pt idx="2277">
                  <c:v>283.0388870947931</c:v>
                </c:pt>
                <c:pt idx="2278">
                  <c:v>283.16218358353098</c:v>
                </c:pt>
                <c:pt idx="2279">
                  <c:v>283.34389571425584</c:v>
                </c:pt>
                <c:pt idx="2280">
                  <c:v>283.51995174069498</c:v>
                </c:pt>
                <c:pt idx="2281">
                  <c:v>283.34813369765573</c:v>
                </c:pt>
                <c:pt idx="2282">
                  <c:v>282.87039649629673</c:v>
                </c:pt>
                <c:pt idx="2283">
                  <c:v>282.81217717105665</c:v>
                </c:pt>
                <c:pt idx="2284">
                  <c:v>282.91140366899629</c:v>
                </c:pt>
                <c:pt idx="2285">
                  <c:v>285.46655317754215</c:v>
                </c:pt>
                <c:pt idx="2286">
                  <c:v>285.51428436153009</c:v>
                </c:pt>
                <c:pt idx="2287">
                  <c:v>285.5605298298795</c:v>
                </c:pt>
                <c:pt idx="2288">
                  <c:v>286.72589807932133</c:v>
                </c:pt>
                <c:pt idx="2289">
                  <c:v>287.85499222684251</c:v>
                </c:pt>
                <c:pt idx="2290">
                  <c:v>287.61049201091583</c:v>
                </c:pt>
                <c:pt idx="2291">
                  <c:v>287.40472901620183</c:v>
                </c:pt>
                <c:pt idx="2292">
                  <c:v>287.23649747970575</c:v>
                </c:pt>
                <c:pt idx="2293">
                  <c:v>286.8556153362772</c:v>
                </c:pt>
                <c:pt idx="2294">
                  <c:v>286.54884226658839</c:v>
                </c:pt>
                <c:pt idx="2295">
                  <c:v>287.24767337362175</c:v>
                </c:pt>
                <c:pt idx="2296">
                  <c:v>286.74193644436275</c:v>
                </c:pt>
                <c:pt idx="2297">
                  <c:v>286.3141949099516</c:v>
                </c:pt>
                <c:pt idx="2298">
                  <c:v>287.11371000931814</c:v>
                </c:pt>
                <c:pt idx="2299">
                  <c:v>287.91946554789575</c:v>
                </c:pt>
                <c:pt idx="2300">
                  <c:v>289.9452097200907</c:v>
                </c:pt>
                <c:pt idx="2301">
                  <c:v>291.876772372804</c:v>
                </c:pt>
                <c:pt idx="2302">
                  <c:v>292.59652281742586</c:v>
                </c:pt>
                <c:pt idx="2303">
                  <c:v>293.32499651406687</c:v>
                </c:pt>
                <c:pt idx="2304">
                  <c:v>295.15135745848448</c:v>
                </c:pt>
                <c:pt idx="2305">
                  <c:v>296.92086976036057</c:v>
                </c:pt>
                <c:pt idx="2306">
                  <c:v>297.452487222331</c:v>
                </c:pt>
                <c:pt idx="2307">
                  <c:v>297.84305025471684</c:v>
                </c:pt>
                <c:pt idx="2308">
                  <c:v>298.15920287895392</c:v>
                </c:pt>
                <c:pt idx="2309">
                  <c:v>298.65227508128038</c:v>
                </c:pt>
                <c:pt idx="2310">
                  <c:v>299.00549264188118</c:v>
                </c:pt>
                <c:pt idx="2311">
                  <c:v>299.34771569512384</c:v>
                </c:pt>
                <c:pt idx="2312">
                  <c:v>298.46534402519387</c:v>
                </c:pt>
                <c:pt idx="2313">
                  <c:v>298.91776032576206</c:v>
                </c:pt>
                <c:pt idx="2314">
                  <c:v>298.26665886459523</c:v>
                </c:pt>
                <c:pt idx="2315">
                  <c:v>297.32455677027565</c:v>
                </c:pt>
                <c:pt idx="2316">
                  <c:v>297.750228588401</c:v>
                </c:pt>
                <c:pt idx="2317">
                  <c:v>296.79307455023832</c:v>
                </c:pt>
                <c:pt idx="2318">
                  <c:v>296.23923433704675</c:v>
                </c:pt>
                <c:pt idx="2319">
                  <c:v>295.48474625378003</c:v>
                </c:pt>
                <c:pt idx="2320">
                  <c:v>294.66036272916193</c:v>
                </c:pt>
                <c:pt idx="2321">
                  <c:v>293.86163956727296</c:v>
                </c:pt>
                <c:pt idx="2322">
                  <c:v>293.02552458654782</c:v>
                </c:pt>
                <c:pt idx="2323">
                  <c:v>292.43332223482133</c:v>
                </c:pt>
                <c:pt idx="2324">
                  <c:v>293.04236891499568</c:v>
                </c:pt>
                <c:pt idx="2325">
                  <c:v>292.16950169160339</c:v>
                </c:pt>
                <c:pt idx="2326">
                  <c:v>292.81788697158606</c:v>
                </c:pt>
                <c:pt idx="2327">
                  <c:v>293.44609013854034</c:v>
                </c:pt>
                <c:pt idx="2328">
                  <c:v>292.68516331075676</c:v>
                </c:pt>
                <c:pt idx="2329">
                  <c:v>293.37975118956382</c:v>
                </c:pt>
                <c:pt idx="2330">
                  <c:v>294.05271881956043</c:v>
                </c:pt>
                <c:pt idx="2331">
                  <c:v>293.36628981270189</c:v>
                </c:pt>
                <c:pt idx="2332">
                  <c:v>293.9774229929273</c:v>
                </c:pt>
                <c:pt idx="2333">
                  <c:v>294.38277322093523</c:v>
                </c:pt>
                <c:pt idx="2334">
                  <c:v>294.96226659737454</c:v>
                </c:pt>
                <c:pt idx="2335">
                  <c:v>295.39921532360421</c:v>
                </c:pt>
                <c:pt idx="2336">
                  <c:v>294.76425447229843</c:v>
                </c:pt>
                <c:pt idx="2337">
                  <c:v>295.30074685592922</c:v>
                </c:pt>
                <c:pt idx="2338">
                  <c:v>294.60659754754823</c:v>
                </c:pt>
                <c:pt idx="2339">
                  <c:v>295.17912400478428</c:v>
                </c:pt>
                <c:pt idx="2340">
                  <c:v>294.4576336887539</c:v>
                </c:pt>
                <c:pt idx="2341">
                  <c:v>293.85198119401747</c:v>
                </c:pt>
                <c:pt idx="2342">
                  <c:v>294.32348947333412</c:v>
                </c:pt>
                <c:pt idx="2343">
                  <c:v>294.7803212421241</c:v>
                </c:pt>
                <c:pt idx="2344">
                  <c:v>295.28518679055969</c:v>
                </c:pt>
                <c:pt idx="2345">
                  <c:v>295.83659098418929</c:v>
                </c:pt>
                <c:pt idx="2346">
                  <c:v>296.3708317688031</c:v>
                </c:pt>
                <c:pt idx="2347">
                  <c:v>296.88844338518567</c:v>
                </c:pt>
                <c:pt idx="2348">
                  <c:v>297.38994344495347</c:v>
                </c:pt>
                <c:pt idx="2349">
                  <c:v>296.63076428009674</c:v>
                </c:pt>
                <c:pt idx="2350">
                  <c:v>295.95746933792356</c:v>
                </c:pt>
                <c:pt idx="2351">
                  <c:v>296.42569411635083</c:v>
                </c:pt>
                <c:pt idx="2352">
                  <c:v>295.78990906683367</c:v>
                </c:pt>
                <c:pt idx="2353">
                  <c:v>295.17391392638336</c:v>
                </c:pt>
                <c:pt idx="2354">
                  <c:v>295.72878168032366</c:v>
                </c:pt>
                <c:pt idx="2355">
                  <c:v>295.92398419472522</c:v>
                </c:pt>
                <c:pt idx="2356">
                  <c:v>296.23761761012844</c:v>
                </c:pt>
                <c:pt idx="2357">
                  <c:v>295.38979966267749</c:v>
                </c:pt>
                <c:pt idx="2358">
                  <c:v>294.69287843169622</c:v>
                </c:pt>
                <c:pt idx="2359">
                  <c:v>294.95145195519871</c:v>
                </c:pt>
                <c:pt idx="2360">
                  <c:v>294.0814146793939</c:v>
                </c:pt>
                <c:pt idx="2361">
                  <c:v>294.6391616323466</c:v>
                </c:pt>
                <c:pt idx="2362">
                  <c:v>293.96560530806391</c:v>
                </c:pt>
                <c:pt idx="2363">
                  <c:v>293.31301458908933</c:v>
                </c:pt>
                <c:pt idx="2364">
                  <c:v>293.61453876075592</c:v>
                </c:pt>
                <c:pt idx="2365">
                  <c:v>294.03118438799021</c:v>
                </c:pt>
                <c:pt idx="2366">
                  <c:v>294.49711465801596</c:v>
                </c:pt>
                <c:pt idx="2367">
                  <c:v>294.917415313498</c:v>
                </c:pt>
                <c:pt idx="2368">
                  <c:v>295.48026703030223</c:v>
                </c:pt>
                <c:pt idx="2369">
                  <c:v>295.96334555573327</c:v>
                </c:pt>
                <c:pt idx="2370">
                  <c:v>295.15519152944881</c:v>
                </c:pt>
                <c:pt idx="2371">
                  <c:v>295.71064205036851</c:v>
                </c:pt>
                <c:pt idx="2372">
                  <c:v>296.06204283812815</c:v>
                </c:pt>
                <c:pt idx="2373">
                  <c:v>296.52701258553287</c:v>
                </c:pt>
                <c:pt idx="2374">
                  <c:v>296.82187569951446</c:v>
                </c:pt>
                <c:pt idx="2375">
                  <c:v>297.1386874183973</c:v>
                </c:pt>
                <c:pt idx="2376">
                  <c:v>297.63239819990895</c:v>
                </c:pt>
                <c:pt idx="2377">
                  <c:v>297.98623446281357</c:v>
                </c:pt>
                <c:pt idx="2378">
                  <c:v>298.42243714778618</c:v>
                </c:pt>
                <c:pt idx="2379">
                  <c:v>298.87618899910836</c:v>
                </c:pt>
                <c:pt idx="2380">
                  <c:v>299.03567647661401</c:v>
                </c:pt>
                <c:pt idx="2381">
                  <c:v>299.47034019341191</c:v>
                </c:pt>
                <c:pt idx="2382">
                  <c:v>299.89147425040318</c:v>
                </c:pt>
                <c:pt idx="2383">
                  <c:v>300.08161267723273</c:v>
                </c:pt>
                <c:pt idx="2384">
                  <c:v>300.48371982115168</c:v>
                </c:pt>
                <c:pt idx="2385">
                  <c:v>300.7176770388831</c:v>
                </c:pt>
                <c:pt idx="2386">
                  <c:v>301.03773212125856</c:v>
                </c:pt>
                <c:pt idx="2387">
                  <c:v>301.37895166495701</c:v>
                </c:pt>
                <c:pt idx="2388">
                  <c:v>301.70955016032048</c:v>
                </c:pt>
                <c:pt idx="2389">
                  <c:v>300.72253557937131</c:v>
                </c:pt>
                <c:pt idx="2390">
                  <c:v>301.07356616047446</c:v>
                </c:pt>
                <c:pt idx="2391">
                  <c:v>301.4447970369398</c:v>
                </c:pt>
                <c:pt idx="2392">
                  <c:v>301.64883906443339</c:v>
                </c:pt>
                <c:pt idx="2393">
                  <c:v>301.9087833893949</c:v>
                </c:pt>
                <c:pt idx="2394">
                  <c:v>300.94669405887805</c:v>
                </c:pt>
                <c:pt idx="2395">
                  <c:v>301.25962059048959</c:v>
                </c:pt>
                <c:pt idx="2396">
                  <c:v>301.50055328428812</c:v>
                </c:pt>
                <c:pt idx="2397">
                  <c:v>303.32144972065953</c:v>
                </c:pt>
                <c:pt idx="2398">
                  <c:v>303.65383806347171</c:v>
                </c:pt>
                <c:pt idx="2399">
                  <c:v>304.0070069735491</c:v>
                </c:pt>
                <c:pt idx="2400">
                  <c:v>304.16242251538961</c:v>
                </c:pt>
                <c:pt idx="2401">
                  <c:v>304.40638066735073</c:v>
                </c:pt>
                <c:pt idx="2402">
                  <c:v>304.424858095567</c:v>
                </c:pt>
                <c:pt idx="2403">
                  <c:v>303.47783177662501</c:v>
                </c:pt>
                <c:pt idx="2404">
                  <c:v>303.74309899912566</c:v>
                </c:pt>
                <c:pt idx="2405">
                  <c:v>303.84447567461672</c:v>
                </c:pt>
                <c:pt idx="2406">
                  <c:v>303.88044336737892</c:v>
                </c:pt>
                <c:pt idx="2407">
                  <c:v>304.22655879552588</c:v>
                </c:pt>
                <c:pt idx="2408">
                  <c:v>303.44133853120587</c:v>
                </c:pt>
                <c:pt idx="2409">
                  <c:v>303.80112185667957</c:v>
                </c:pt>
                <c:pt idx="2410">
                  <c:v>304.14970630400995</c:v>
                </c:pt>
                <c:pt idx="2411">
                  <c:v>303.08673764356621</c:v>
                </c:pt>
                <c:pt idx="2412">
                  <c:v>303.42643180564244</c:v>
                </c:pt>
                <c:pt idx="2413">
                  <c:v>302.4793565022531</c:v>
                </c:pt>
                <c:pt idx="2414">
                  <c:v>301.65514074297124</c:v>
                </c:pt>
                <c:pt idx="2415">
                  <c:v>302.00826910489661</c:v>
                </c:pt>
                <c:pt idx="2416">
                  <c:v>302.35040573592687</c:v>
                </c:pt>
                <c:pt idx="2417">
                  <c:v>302.71301950189479</c:v>
                </c:pt>
                <c:pt idx="2418">
                  <c:v>302.87758591215419</c:v>
                </c:pt>
                <c:pt idx="2419">
                  <c:v>303.22379028353618</c:v>
                </c:pt>
                <c:pt idx="2420">
                  <c:v>303.55921844520168</c:v>
                </c:pt>
                <c:pt idx="2421">
                  <c:v>303.91533255451412</c:v>
                </c:pt>
                <c:pt idx="2422">
                  <c:v>304.13585507957413</c:v>
                </c:pt>
                <c:pt idx="2423">
                  <c:v>304.38064018891544</c:v>
                </c:pt>
                <c:pt idx="2424">
                  <c:v>303.24822985356923</c:v>
                </c:pt>
                <c:pt idx="2425">
                  <c:v>303.48951710375127</c:v>
                </c:pt>
                <c:pt idx="2426">
                  <c:v>303.78554732944053</c:v>
                </c:pt>
                <c:pt idx="2427">
                  <c:v>303.97898291485404</c:v>
                </c:pt>
                <c:pt idx="2428">
                  <c:v>304.07301729557719</c:v>
                </c:pt>
                <c:pt idx="2429">
                  <c:v>304.28863161040289</c:v>
                </c:pt>
                <c:pt idx="2430">
                  <c:v>304.46640782763723</c:v>
                </c:pt>
                <c:pt idx="2431">
                  <c:v>304.54527026509402</c:v>
                </c:pt>
                <c:pt idx="2432">
                  <c:v>304.8084383480263</c:v>
                </c:pt>
                <c:pt idx="2433">
                  <c:v>305.00116141090314</c:v>
                </c:pt>
                <c:pt idx="2434">
                  <c:v>305.18788563519087</c:v>
                </c:pt>
                <c:pt idx="2435">
                  <c:v>305.43105120351726</c:v>
                </c:pt>
                <c:pt idx="2436">
                  <c:v>305.54214090624026</c:v>
                </c:pt>
                <c:pt idx="2437">
                  <c:v>305.74315293747469</c:v>
                </c:pt>
                <c:pt idx="2438">
                  <c:v>305.8756546632431</c:v>
                </c:pt>
                <c:pt idx="2439">
                  <c:v>307.56036850376159</c:v>
                </c:pt>
                <c:pt idx="2440">
                  <c:v>307.57405279429355</c:v>
                </c:pt>
                <c:pt idx="2441">
                  <c:v>307.55618440841806</c:v>
                </c:pt>
                <c:pt idx="2442">
                  <c:v>307.69450585295971</c:v>
                </c:pt>
                <c:pt idx="2443">
                  <c:v>307.70401488654733</c:v>
                </c:pt>
                <c:pt idx="2444">
                  <c:v>307.65097447661805</c:v>
                </c:pt>
                <c:pt idx="2445">
                  <c:v>307.59958504116537</c:v>
                </c:pt>
                <c:pt idx="2446">
                  <c:v>307.67430210756083</c:v>
                </c:pt>
                <c:pt idx="2447">
                  <c:v>309.27190320694893</c:v>
                </c:pt>
                <c:pt idx="2448">
                  <c:v>309.48132685386929</c:v>
                </c:pt>
                <c:pt idx="2449">
                  <c:v>309.4974714524331</c:v>
                </c:pt>
                <c:pt idx="2450">
                  <c:v>309.60649371005456</c:v>
                </c:pt>
                <c:pt idx="2451">
                  <c:v>309.68099573218433</c:v>
                </c:pt>
                <c:pt idx="2452">
                  <c:v>309.75317875004629</c:v>
                </c:pt>
                <c:pt idx="2453">
                  <c:v>309.91649513426353</c:v>
                </c:pt>
                <c:pt idx="2454">
                  <c:v>310.07472801361502</c:v>
                </c:pt>
                <c:pt idx="2455">
                  <c:v>310.16578216257665</c:v>
                </c:pt>
                <c:pt idx="2456">
                  <c:v>310.31625555210434</c:v>
                </c:pt>
                <c:pt idx="2457">
                  <c:v>310.46204519718412</c:v>
                </c:pt>
                <c:pt idx="2458">
                  <c:v>310.60329688746111</c:v>
                </c:pt>
                <c:pt idx="2459">
                  <c:v>310.77127860382728</c:v>
                </c:pt>
                <c:pt idx="2460">
                  <c:v>311.08966524480599</c:v>
                </c:pt>
                <c:pt idx="2461">
                  <c:v>311.30476136342423</c:v>
                </c:pt>
                <c:pt idx="2462">
                  <c:v>311.51316224340593</c:v>
                </c:pt>
                <c:pt idx="2463">
                  <c:v>311.62169609802584</c:v>
                </c:pt>
                <c:pt idx="2464">
                  <c:v>311.75797837794551</c:v>
                </c:pt>
                <c:pt idx="2465">
                  <c:v>311.82776517783964</c:v>
                </c:pt>
                <c:pt idx="2466">
                  <c:v>311.98875993051684</c:v>
                </c:pt>
                <c:pt idx="2467">
                  <c:v>312.08248998472106</c:v>
                </c:pt>
                <c:pt idx="2468">
                  <c:v>313.51175188458467</c:v>
                </c:pt>
                <c:pt idx="2469">
                  <c:v>314.77201861952591</c:v>
                </c:pt>
                <c:pt idx="2470">
                  <c:v>314.77911493421897</c:v>
                </c:pt>
                <c:pt idx="2471">
                  <c:v>314.72373690544276</c:v>
                </c:pt>
                <c:pt idx="2472">
                  <c:v>314.8257162595807</c:v>
                </c:pt>
                <c:pt idx="2473">
                  <c:v>316.35635087325812</c:v>
                </c:pt>
                <c:pt idx="2474">
                  <c:v>317.74596165020358</c:v>
                </c:pt>
                <c:pt idx="2475">
                  <c:v>318.93668474279053</c:v>
                </c:pt>
                <c:pt idx="2476">
                  <c:v>320.12147124932204</c:v>
                </c:pt>
                <c:pt idx="2477">
                  <c:v>319.80642295462121</c:v>
                </c:pt>
                <c:pt idx="2478">
                  <c:v>319.62568799968199</c:v>
                </c:pt>
                <c:pt idx="2479">
                  <c:v>320.78902808841713</c:v>
                </c:pt>
                <c:pt idx="2480">
                  <c:v>320.51545439116251</c:v>
                </c:pt>
                <c:pt idx="2481">
                  <c:v>320.37490306510603</c:v>
                </c:pt>
                <c:pt idx="2482">
                  <c:v>320.11421972530769</c:v>
                </c:pt>
                <c:pt idx="2483">
                  <c:v>321.35573360691802</c:v>
                </c:pt>
                <c:pt idx="2484">
                  <c:v>321.15790040805712</c:v>
                </c:pt>
                <c:pt idx="2485">
                  <c:v>320.90397165120078</c:v>
                </c:pt>
                <c:pt idx="2486">
                  <c:v>320.75132705360085</c:v>
                </c:pt>
                <c:pt idx="2487">
                  <c:v>320.5723070538528</c:v>
                </c:pt>
                <c:pt idx="2488">
                  <c:v>320.42998609036033</c:v>
                </c:pt>
                <c:pt idx="2489">
                  <c:v>320.32322184215997</c:v>
                </c:pt>
                <c:pt idx="2490">
                  <c:v>320.18865408660002</c:v>
                </c:pt>
                <c:pt idx="2491">
                  <c:v>320.05827498512667</c:v>
                </c:pt>
                <c:pt idx="2492">
                  <c:v>320.05646107544538</c:v>
                </c:pt>
                <c:pt idx="2493">
                  <c:v>318.90301464637531</c:v>
                </c:pt>
                <c:pt idx="2494">
                  <c:v>318.81265329560892</c:v>
                </c:pt>
                <c:pt idx="2495">
                  <c:v>318.72510459813816</c:v>
                </c:pt>
                <c:pt idx="2496">
                  <c:v>318.79591465127419</c:v>
                </c:pt>
                <c:pt idx="2497">
                  <c:v>318.58438005624583</c:v>
                </c:pt>
                <c:pt idx="2498">
                  <c:v>318.59731694568592</c:v>
                </c:pt>
                <c:pt idx="2499">
                  <c:v>318.7032313396769</c:v>
                </c:pt>
                <c:pt idx="2500">
                  <c:v>318.65021531899885</c:v>
                </c:pt>
                <c:pt idx="2501">
                  <c:v>318.47434259683286</c:v>
                </c:pt>
                <c:pt idx="2502">
                  <c:v>317.2767621536064</c:v>
                </c:pt>
                <c:pt idx="2503">
                  <c:v>316.02307828492832</c:v>
                </c:pt>
                <c:pt idx="2504">
                  <c:v>316.08461339180639</c:v>
                </c:pt>
                <c:pt idx="2505">
                  <c:v>316.05085292447103</c:v>
                </c:pt>
                <c:pt idx="2506">
                  <c:v>316.0492700392619</c:v>
                </c:pt>
                <c:pt idx="2507">
                  <c:v>316.04773642409202</c:v>
                </c:pt>
                <c:pt idx="2508">
                  <c:v>316.17075746215318</c:v>
                </c:pt>
                <c:pt idx="2509">
                  <c:v>316.41445617448346</c:v>
                </c:pt>
                <c:pt idx="2510">
                  <c:v>316.52606242618128</c:v>
                </c:pt>
                <c:pt idx="2511">
                  <c:v>316.54081455270006</c:v>
                </c:pt>
                <c:pt idx="2512">
                  <c:v>316.46172730616632</c:v>
                </c:pt>
                <c:pt idx="2513">
                  <c:v>316.29172159933353</c:v>
                </c:pt>
                <c:pt idx="2514">
                  <c:v>316.34489471851225</c:v>
                </c:pt>
                <c:pt idx="2515">
                  <c:v>316.39641273240949</c:v>
                </c:pt>
                <c:pt idx="2516">
                  <c:v>316.29069351303042</c:v>
                </c:pt>
                <c:pt idx="2517">
                  <c:v>316.31277190397134</c:v>
                </c:pt>
                <c:pt idx="2518">
                  <c:v>316.33416306681625</c:v>
                </c:pt>
                <c:pt idx="2519">
                  <c:v>316.41714185113142</c:v>
                </c:pt>
                <c:pt idx="2520">
                  <c:v>315.31472206763175</c:v>
                </c:pt>
                <c:pt idx="2521">
                  <c:v>315.39830598666396</c:v>
                </c:pt>
                <c:pt idx="2522">
                  <c:v>315.38590802407765</c:v>
                </c:pt>
                <c:pt idx="2523">
                  <c:v>315.37389596951539</c:v>
                </c:pt>
                <c:pt idx="2524">
                  <c:v>315.26887762331745</c:v>
                </c:pt>
                <c:pt idx="2525">
                  <c:v>315.07374796713759</c:v>
                </c:pt>
                <c:pt idx="2526">
                  <c:v>314.97807224653013</c:v>
                </c:pt>
                <c:pt idx="2527">
                  <c:v>315.04100824417787</c:v>
                </c:pt>
                <c:pt idx="2528">
                  <c:v>314.79071795805243</c:v>
                </c:pt>
                <c:pt idx="2529">
                  <c:v>314.73497876509543</c:v>
                </c:pt>
                <c:pt idx="2530">
                  <c:v>314.68097455090356</c:v>
                </c:pt>
                <c:pt idx="2531">
                  <c:v>314.44189093605218</c:v>
                </c:pt>
                <c:pt idx="2532">
                  <c:v>312.96518004406732</c:v>
                </c:pt>
                <c:pt idx="2533">
                  <c:v>311.72119470733696</c:v>
                </c:pt>
                <c:pt idx="2534">
                  <c:v>311.72987300418168</c:v>
                </c:pt>
                <c:pt idx="2535">
                  <c:v>311.76940790323232</c:v>
                </c:pt>
                <c:pt idx="2536">
                  <c:v>311.62095183497576</c:v>
                </c:pt>
                <c:pt idx="2537">
                  <c:v>311.53937017695768</c:v>
                </c:pt>
                <c:pt idx="2538">
                  <c:v>311.61596153512522</c:v>
                </c:pt>
                <c:pt idx="2539">
                  <c:v>311.75242231323136</c:v>
                </c:pt>
                <c:pt idx="2540">
                  <c:v>311.82238205524726</c:v>
                </c:pt>
                <c:pt idx="2541">
                  <c:v>311.85903745011666</c:v>
                </c:pt>
                <c:pt idx="2542">
                  <c:v>310.64948271436674</c:v>
                </c:pt>
                <c:pt idx="2543">
                  <c:v>310.50475952498851</c:v>
                </c:pt>
                <c:pt idx="2544">
                  <c:v>310.67580838715264</c:v>
                </c:pt>
                <c:pt idx="2545">
                  <c:v>310.68589941169523</c:v>
                </c:pt>
                <c:pt idx="2546">
                  <c:v>310.82018325245645</c:v>
                </c:pt>
                <c:pt idx="2547">
                  <c:v>310.79465363046143</c:v>
                </c:pt>
                <c:pt idx="2548">
                  <c:v>310.95667903730731</c:v>
                </c:pt>
                <c:pt idx="2549">
                  <c:v>309.93084541352448</c:v>
                </c:pt>
                <c:pt idx="2550">
                  <c:v>310.05750488641769</c:v>
                </c:pt>
                <c:pt idx="2551">
                  <c:v>310.21134859339907</c:v>
                </c:pt>
                <c:pt idx="2552">
                  <c:v>310.29815019057037</c:v>
                </c:pt>
                <c:pt idx="2553">
                  <c:v>310.35112320873048</c:v>
                </c:pt>
                <c:pt idx="2554">
                  <c:v>310.34019389169589</c:v>
                </c:pt>
                <c:pt idx="2555">
                  <c:v>310.48523841456165</c:v>
                </c:pt>
                <c:pt idx="2556">
                  <c:v>310.56351471743852</c:v>
                </c:pt>
                <c:pt idx="2557">
                  <c:v>310.67048126423458</c:v>
                </c:pt>
                <c:pt idx="2558">
                  <c:v>310.83637175069833</c:v>
                </c:pt>
                <c:pt idx="2559">
                  <c:v>310.87259169210586</c:v>
                </c:pt>
                <c:pt idx="2560">
                  <c:v>310.90768422520546</c:v>
                </c:pt>
                <c:pt idx="2561">
                  <c:v>310.97281117173202</c:v>
                </c:pt>
                <c:pt idx="2562">
                  <c:v>311.31605149224595</c:v>
                </c:pt>
                <c:pt idx="2563">
                  <c:v>310.31015850857744</c:v>
                </c:pt>
                <c:pt idx="2564">
                  <c:v>310.6117715806887</c:v>
                </c:pt>
                <c:pt idx="2565">
                  <c:v>309.53442033950421</c:v>
                </c:pt>
                <c:pt idx="2566">
                  <c:v>309.70454595752699</c:v>
                </c:pt>
                <c:pt idx="2567">
                  <c:v>310.05613649671773</c:v>
                </c:pt>
                <c:pt idx="2568">
                  <c:v>310.39678317240515</c:v>
                </c:pt>
                <c:pt idx="2569">
                  <c:v>310.44668606844937</c:v>
                </c:pt>
                <c:pt idx="2570">
                  <c:v>309.53010704530817</c:v>
                </c:pt>
                <c:pt idx="2571">
                  <c:v>309.57586000526442</c:v>
                </c:pt>
                <c:pt idx="2572">
                  <c:v>309.65131555442764</c:v>
                </c:pt>
                <c:pt idx="2573">
                  <c:v>309.7244224191453</c:v>
                </c:pt>
                <c:pt idx="2574">
                  <c:v>308.58131126741438</c:v>
                </c:pt>
                <c:pt idx="2575">
                  <c:v>308.7811040534238</c:v>
                </c:pt>
                <c:pt idx="2576">
                  <c:v>307.7296087754172</c:v>
                </c:pt>
                <c:pt idx="2577">
                  <c:v>307.83140535744855</c:v>
                </c:pt>
                <c:pt idx="2578">
                  <c:v>306.7472176351713</c:v>
                </c:pt>
                <c:pt idx="2579">
                  <c:v>306.97297302780044</c:v>
                </c:pt>
                <c:pt idx="2580">
                  <c:v>307.22282812265911</c:v>
                </c:pt>
                <c:pt idx="2581">
                  <c:v>307.68279315005265</c:v>
                </c:pt>
                <c:pt idx="2582">
                  <c:v>306.88337180252671</c:v>
                </c:pt>
                <c:pt idx="2583">
                  <c:v>307.26052280726759</c:v>
                </c:pt>
                <c:pt idx="2584">
                  <c:v>306.41199189594801</c:v>
                </c:pt>
                <c:pt idx="2585">
                  <c:v>306.67930849858516</c:v>
                </c:pt>
                <c:pt idx="2586">
                  <c:v>306.90717768051917</c:v>
                </c:pt>
                <c:pt idx="2587">
                  <c:v>305.82063141366075</c:v>
                </c:pt>
                <c:pt idx="2588">
                  <c:v>305.04804634103158</c:v>
                </c:pt>
                <c:pt idx="2589">
                  <c:v>304.05049548112959</c:v>
                </c:pt>
                <c:pt idx="2590">
                  <c:v>303.1773753043139</c:v>
                </c:pt>
                <c:pt idx="2591">
                  <c:v>302.39368596120602</c:v>
                </c:pt>
                <c:pt idx="2592">
                  <c:v>301.69664376246283</c:v>
                </c:pt>
                <c:pt idx="2593">
                  <c:v>300.9590447490786</c:v>
                </c:pt>
                <c:pt idx="2594">
                  <c:v>300.24440478044346</c:v>
                </c:pt>
                <c:pt idx="2595">
                  <c:v>299.48975575818531</c:v>
                </c:pt>
                <c:pt idx="2596">
                  <c:v>300.15929930576351</c:v>
                </c:pt>
                <c:pt idx="2597">
                  <c:v>300.62124177743704</c:v>
                </c:pt>
                <c:pt idx="2598">
                  <c:v>301.13105894929146</c:v>
                </c:pt>
                <c:pt idx="2599">
                  <c:v>300.28655782442053</c:v>
                </c:pt>
                <c:pt idx="2600">
                  <c:v>299.46834325737399</c:v>
                </c:pt>
                <c:pt idx="2601">
                  <c:v>300.10742657686473</c:v>
                </c:pt>
                <c:pt idx="2602">
                  <c:v>300.53985694772189</c:v>
                </c:pt>
                <c:pt idx="2603">
                  <c:v>299.6826312782556</c:v>
                </c:pt>
                <c:pt idx="2604">
                  <c:v>300.19053759574223</c:v>
                </c:pt>
                <c:pt idx="2605">
                  <c:v>300.65150772162286</c:v>
                </c:pt>
                <c:pt idx="2606">
                  <c:v>299.85306018715562</c:v>
                </c:pt>
                <c:pt idx="2607">
                  <c:v>299.07946571287556</c:v>
                </c:pt>
                <c:pt idx="2608">
                  <c:v>299.63727333078134</c:v>
                </c:pt>
                <c:pt idx="2609">
                  <c:v>299.89757765920223</c:v>
                </c:pt>
                <c:pt idx="2610">
                  <c:v>300.14977956528236</c:v>
                </c:pt>
                <c:pt idx="2611">
                  <c:v>300.39413125092773</c:v>
                </c:pt>
                <c:pt idx="2612">
                  <c:v>300.75538398463101</c:v>
                </c:pt>
                <c:pt idx="2613">
                  <c:v>299.86032293424944</c:v>
                </c:pt>
                <c:pt idx="2614">
                  <c:v>299.24213604041603</c:v>
                </c:pt>
                <c:pt idx="2615">
                  <c:v>298.58093782421952</c:v>
                </c:pt>
                <c:pt idx="2616">
                  <c:v>298.84299569269763</c:v>
                </c:pt>
                <c:pt idx="2617">
                  <c:v>299.2525302028771</c:v>
                </c:pt>
                <c:pt idx="2618">
                  <c:v>299.7738241600664</c:v>
                </c:pt>
                <c:pt idx="2619">
                  <c:v>299.96762464939843</c:v>
                </c:pt>
                <c:pt idx="2620">
                  <c:v>299.00370378291558</c:v>
                </c:pt>
                <c:pt idx="2621">
                  <c:v>298.16316680782086</c:v>
                </c:pt>
                <c:pt idx="2622">
                  <c:v>298.53160870919993</c:v>
                </c:pt>
                <c:pt idx="2623">
                  <c:v>299.10646932370037</c:v>
                </c:pt>
                <c:pt idx="2624">
                  <c:v>298.38724051025332</c:v>
                </c:pt>
                <c:pt idx="2625">
                  <c:v>297.6903989373165</c:v>
                </c:pt>
                <c:pt idx="2626">
                  <c:v>298.29144366058824</c:v>
                </c:pt>
                <c:pt idx="2627">
                  <c:v>298.936033285924</c:v>
                </c:pt>
                <c:pt idx="2628">
                  <c:v>299.62281240294919</c:v>
                </c:pt>
                <c:pt idx="2629">
                  <c:v>299.10539862271133</c:v>
                </c:pt>
                <c:pt idx="2630">
                  <c:v>298.69747042870137</c:v>
                </c:pt>
                <c:pt idx="2631">
                  <c:v>298.39561989272534</c:v>
                </c:pt>
                <c:pt idx="2632">
                  <c:v>298.07203824744028</c:v>
                </c:pt>
                <c:pt idx="2633">
                  <c:v>297.94528901561307</c:v>
                </c:pt>
                <c:pt idx="2634">
                  <c:v>297.8224850728015</c:v>
                </c:pt>
                <c:pt idx="2635">
                  <c:v>297.70350361506274</c:v>
                </c:pt>
                <c:pt idx="2636">
                  <c:v>297.68160584854422</c:v>
                </c:pt>
                <c:pt idx="2637">
                  <c:v>297.62926295867254</c:v>
                </c:pt>
                <c:pt idx="2638">
                  <c:v>297.48516914415433</c:v>
                </c:pt>
                <c:pt idx="2639">
                  <c:v>297.34556049878023</c:v>
                </c:pt>
                <c:pt idx="2640">
                  <c:v>297.21029741390493</c:v>
                </c:pt>
                <c:pt idx="2641">
                  <c:v>297.07924462644354</c:v>
                </c:pt>
                <c:pt idx="2642">
                  <c:v>297.04565127121379</c:v>
                </c:pt>
                <c:pt idx="2643">
                  <c:v>296.8574699212466</c:v>
                </c:pt>
                <c:pt idx="2644">
                  <c:v>296.55063912439368</c:v>
                </c:pt>
                <c:pt idx="2645">
                  <c:v>296.40899261267384</c:v>
                </c:pt>
                <c:pt idx="2646">
                  <c:v>296.17837490596145</c:v>
                </c:pt>
                <c:pt idx="2647">
                  <c:v>295.89268211575154</c:v>
                </c:pt>
                <c:pt idx="2648">
                  <c:v>295.49137509085045</c:v>
                </c:pt>
                <c:pt idx="2649">
                  <c:v>295.28931981625067</c:v>
                </c:pt>
                <c:pt idx="2650">
                  <c:v>295.03130040306365</c:v>
                </c:pt>
                <c:pt idx="2651">
                  <c:v>294.75018556107796</c:v>
                </c:pt>
                <c:pt idx="2652">
                  <c:v>294.41556744624984</c:v>
                </c:pt>
                <c:pt idx="2653">
                  <c:v>294.18474508647319</c:v>
                </c:pt>
                <c:pt idx="2654">
                  <c:v>293.89885401337955</c:v>
                </c:pt>
                <c:pt idx="2655">
                  <c:v>293.68411525270278</c:v>
                </c:pt>
                <c:pt idx="2656">
                  <c:v>293.44493387807694</c:v>
                </c:pt>
                <c:pt idx="2657">
                  <c:v>293.33770435413612</c:v>
                </c:pt>
                <c:pt idx="2658">
                  <c:v>293.10930561774251</c:v>
                </c:pt>
                <c:pt idx="2659">
                  <c:v>292.9502696453701</c:v>
                </c:pt>
                <c:pt idx="2660">
                  <c:v>292.82731067184483</c:v>
                </c:pt>
                <c:pt idx="2661">
                  <c:v>292.58367209218443</c:v>
                </c:pt>
                <c:pt idx="2662">
                  <c:v>292.4098706430197</c:v>
                </c:pt>
                <c:pt idx="2663">
                  <c:v>292.21035233529625</c:v>
                </c:pt>
                <c:pt idx="2664">
                  <c:v>292.29718494272373</c:v>
                </c:pt>
                <c:pt idx="2665">
                  <c:v>292.07004744307659</c:v>
                </c:pt>
                <c:pt idx="2666">
                  <c:v>291.91223344927596</c:v>
                </c:pt>
                <c:pt idx="2667">
                  <c:v>291.82158514732811</c:v>
                </c:pt>
                <c:pt idx="2668">
                  <c:v>291.73375843052759</c:v>
                </c:pt>
                <c:pt idx="2669">
                  <c:v>291.58641201375411</c:v>
                </c:pt>
                <c:pt idx="2670">
                  <c:v>291.47477873819611</c:v>
                </c:pt>
                <c:pt idx="2671">
                  <c:v>291.33549351217459</c:v>
                </c:pt>
                <c:pt idx="2672">
                  <c:v>291.04491013365657</c:v>
                </c:pt>
                <c:pt idx="2673">
                  <c:v>290.73224493607046</c:v>
                </c:pt>
                <c:pt idx="2674">
                  <c:v>290.58494562942911</c:v>
                </c:pt>
                <c:pt idx="2675">
                  <c:v>290.4733579976189</c:v>
                </c:pt>
                <c:pt idx="2676">
                  <c:v>290.36524372380632</c:v>
                </c:pt>
                <c:pt idx="2677">
                  <c:v>290.35387488132278</c:v>
                </c:pt>
                <c:pt idx="2678">
                  <c:v>290.28060645531707</c:v>
                </c:pt>
                <c:pt idx="2679">
                  <c:v>290.2407453649684</c:v>
                </c:pt>
                <c:pt idx="2680">
                  <c:v>290.13987156158123</c:v>
                </c:pt>
                <c:pt idx="2681">
                  <c:v>290.01101090055391</c:v>
                </c:pt>
                <c:pt idx="2682">
                  <c:v>289.97954143803236</c:v>
                </c:pt>
                <c:pt idx="2683">
                  <c:v>289.88679805854537</c:v>
                </c:pt>
                <c:pt idx="2684">
                  <c:v>289.85919493552041</c:v>
                </c:pt>
                <c:pt idx="2685">
                  <c:v>289.80132427822923</c:v>
                </c:pt>
                <c:pt idx="2686">
                  <c:v>289.83863513282148</c:v>
                </c:pt>
                <c:pt idx="2687">
                  <c:v>289.78140443494135</c:v>
                </c:pt>
                <c:pt idx="2688">
                  <c:v>289.66370168309271</c:v>
                </c:pt>
                <c:pt idx="2689">
                  <c:v>289.61191609133061</c:v>
                </c:pt>
                <c:pt idx="2690">
                  <c:v>289.65512260326506</c:v>
                </c:pt>
                <c:pt idx="2691">
                  <c:v>289.63473077939926</c:v>
                </c:pt>
                <c:pt idx="2692">
                  <c:v>289.61497368631291</c:v>
                </c:pt>
                <c:pt idx="2693">
                  <c:v>289.56470483771113</c:v>
                </c:pt>
                <c:pt idx="2694">
                  <c:v>289.4848739647453</c:v>
                </c:pt>
                <c:pt idx="2695">
                  <c:v>289.40752796574424</c:v>
                </c:pt>
                <c:pt idx="2696">
                  <c:v>289.23920930710369</c:v>
                </c:pt>
                <c:pt idx="2697">
                  <c:v>289.01387639936678</c:v>
                </c:pt>
                <c:pt idx="2698">
                  <c:v>288.9200642848362</c:v>
                </c:pt>
                <c:pt idx="2699">
                  <c:v>288.89142569299389</c:v>
                </c:pt>
                <c:pt idx="2700">
                  <c:v>288.89480525604631</c:v>
                </c:pt>
                <c:pt idx="2701">
                  <c:v>288.92920635355654</c:v>
                </c:pt>
                <c:pt idx="2702">
                  <c:v>288.90028319901683</c:v>
                </c:pt>
                <c:pt idx="2703">
                  <c:v>288.87226032767614</c:v>
                </c:pt>
                <c:pt idx="2704">
                  <c:v>288.84510971666316</c:v>
                </c:pt>
                <c:pt idx="2705">
                  <c:v>288.81880421536681</c:v>
                </c:pt>
                <c:pt idx="2706">
                  <c:v>288.73106405988239</c:v>
                </c:pt>
                <c:pt idx="2707">
                  <c:v>288.67718169765959</c:v>
                </c:pt>
                <c:pt idx="2708">
                  <c:v>288.68722997553789</c:v>
                </c:pt>
                <c:pt idx="2709">
                  <c:v>288.72809221259348</c:v>
                </c:pt>
                <c:pt idx="2710">
                  <c:v>288.76768254186169</c:v>
                </c:pt>
                <c:pt idx="2711">
                  <c:v>288.6815336368648</c:v>
                </c:pt>
                <c:pt idx="2712">
                  <c:v>288.59806626550477</c:v>
                </c:pt>
                <c:pt idx="2713">
                  <c:v>288.51719696041022</c:v>
                </c:pt>
                <c:pt idx="2714">
                  <c:v>288.46997158147781</c:v>
                </c:pt>
                <c:pt idx="2715">
                  <c:v>288.42421617412691</c:v>
                </c:pt>
                <c:pt idx="2716">
                  <c:v>288.50439189975708</c:v>
                </c:pt>
                <c:pt idx="2717">
                  <c:v>288.45756510048005</c:v>
                </c:pt>
                <c:pt idx="2718">
                  <c:v>288.44332259550526</c:v>
                </c:pt>
                <c:pt idx="2719">
                  <c:v>288.21163630871382</c:v>
                </c:pt>
                <c:pt idx="2720">
                  <c:v>288.04941511663452</c:v>
                </c:pt>
                <c:pt idx="2721">
                  <c:v>288.04787698568055</c:v>
                </c:pt>
                <c:pt idx="2722">
                  <c:v>287.98413327330877</c:v>
                </c:pt>
                <c:pt idx="2723">
                  <c:v>287.79786677740339</c:v>
                </c:pt>
                <c:pt idx="2724">
                  <c:v>287.74190506508234</c:v>
                </c:pt>
                <c:pt idx="2725">
                  <c:v>287.62543179942293</c:v>
                </c:pt>
                <c:pt idx="2726">
                  <c:v>287.5125839655629</c:v>
                </c:pt>
                <c:pt idx="2727">
                  <c:v>287.34099525726498</c:v>
                </c:pt>
                <c:pt idx="2728">
                  <c:v>287.23700100262778</c:v>
                </c:pt>
                <c:pt idx="2729">
                  <c:v>287.32300412420364</c:v>
                </c:pt>
                <c:pt idx="2730">
                  <c:v>287.18844314549153</c:v>
                </c:pt>
                <c:pt idx="2731">
                  <c:v>286.99581715152146</c:v>
                </c:pt>
                <c:pt idx="2732">
                  <c:v>286.90256716230812</c:v>
                </c:pt>
                <c:pt idx="2733">
                  <c:v>286.78109301105536</c:v>
                </c:pt>
                <c:pt idx="2734">
                  <c:v>286.85016032802406</c:v>
                </c:pt>
                <c:pt idx="2735">
                  <c:v>287.0727114513295</c:v>
                </c:pt>
                <c:pt idx="2736">
                  <c:v>287.31946201528797</c:v>
                </c:pt>
                <c:pt idx="2737">
                  <c:v>287.43402512445482</c:v>
                </c:pt>
                <c:pt idx="2738">
                  <c:v>287.51389552954436</c:v>
                </c:pt>
                <c:pt idx="2739">
                  <c:v>287.59127983016344</c:v>
                </c:pt>
                <c:pt idx="2740">
                  <c:v>287.60400195220922</c:v>
                </c:pt>
                <c:pt idx="2741">
                  <c:v>289.01703089028535</c:v>
                </c:pt>
                <c:pt idx="2742">
                  <c:v>291.28875200610219</c:v>
                </c:pt>
                <c:pt idx="2743">
                  <c:v>292.18243924745218</c:v>
                </c:pt>
                <c:pt idx="2744">
                  <c:v>292.95492874044442</c:v>
                </c:pt>
                <c:pt idx="2745">
                  <c:v>295.25970962226393</c:v>
                </c:pt>
                <c:pt idx="2746">
                  <c:v>296.09204739962752</c:v>
                </c:pt>
                <c:pt idx="2747">
                  <c:v>296.6805901199786</c:v>
                </c:pt>
                <c:pt idx="2748">
                  <c:v>297.28194015965141</c:v>
                </c:pt>
                <c:pt idx="2749">
                  <c:v>297.83344541028214</c:v>
                </c:pt>
                <c:pt idx="2750">
                  <c:v>297.52736241787625</c:v>
                </c:pt>
                <c:pt idx="2751">
                  <c:v>297.13742660028299</c:v>
                </c:pt>
                <c:pt idx="2752">
                  <c:v>296.88413512609696</c:v>
                </c:pt>
                <c:pt idx="2753">
                  <c:v>296.45196741182662</c:v>
                </c:pt>
                <c:pt idx="2754">
                  <c:v>296.06437839416981</c:v>
                </c:pt>
                <c:pt idx="2755">
                  <c:v>295.53322010889849</c:v>
                </c:pt>
                <c:pt idx="2756">
                  <c:v>295.08084850213959</c:v>
                </c:pt>
                <c:pt idx="2757">
                  <c:v>294.64255774388283</c:v>
                </c:pt>
                <c:pt idx="2758">
                  <c:v>293.96889570975605</c:v>
                </c:pt>
                <c:pt idx="2759">
                  <c:v>293.34732930054076</c:v>
                </c:pt>
                <c:pt idx="2760">
                  <c:v>292.83849040823122</c:v>
                </c:pt>
                <c:pt idx="2761">
                  <c:v>292.12760290191773</c:v>
                </c:pt>
                <c:pt idx="2762">
                  <c:v>291.68785683212008</c:v>
                </c:pt>
                <c:pt idx="2763">
                  <c:v>291.26179861915455</c:v>
                </c:pt>
                <c:pt idx="2764">
                  <c:v>292.21857828968456</c:v>
                </c:pt>
                <c:pt idx="2765">
                  <c:v>291.96276082883827</c:v>
                </c:pt>
                <c:pt idx="2766">
                  <c:v>291.59039921201389</c:v>
                </c:pt>
                <c:pt idx="2767">
                  <c:v>291.35413491120846</c:v>
                </c:pt>
                <c:pt idx="2768">
                  <c:v>291.12522474531426</c:v>
                </c:pt>
                <c:pt idx="2769">
                  <c:v>291.0279467209723</c:v>
                </c:pt>
                <c:pt idx="2770">
                  <c:v>290.80918972654433</c:v>
                </c:pt>
                <c:pt idx="2771">
                  <c:v>290.59724192184296</c:v>
                </c:pt>
                <c:pt idx="2772">
                  <c:v>290.4541448174669</c:v>
                </c:pt>
                <c:pt idx="2773">
                  <c:v>290.19099494110134</c:v>
                </c:pt>
                <c:pt idx="2774">
                  <c:v>290.06054297648382</c:v>
                </c:pt>
                <c:pt idx="2775">
                  <c:v>289.99640501324626</c:v>
                </c:pt>
                <c:pt idx="2776">
                  <c:v>289.84088326741676</c:v>
                </c:pt>
                <c:pt idx="2777">
                  <c:v>289.6590756756529</c:v>
                </c:pt>
                <c:pt idx="2778">
                  <c:v>289.42067370116126</c:v>
                </c:pt>
                <c:pt idx="2779">
                  <c:v>289.22081912957248</c:v>
                </c:pt>
                <c:pt idx="2780">
                  <c:v>289.05831210631504</c:v>
                </c:pt>
                <c:pt idx="2781">
                  <c:v>288.86973666596219</c:v>
                </c:pt>
                <c:pt idx="2782">
                  <c:v>288.78041114988048</c:v>
                </c:pt>
                <c:pt idx="2783">
                  <c:v>288.6316125865452</c:v>
                </c:pt>
                <c:pt idx="2784">
                  <c:v>288.48744563579646</c:v>
                </c:pt>
                <c:pt idx="2785">
                  <c:v>288.31663940148178</c:v>
                </c:pt>
                <c:pt idx="2786">
                  <c:v>288.18227653577031</c:v>
                </c:pt>
                <c:pt idx="2787">
                  <c:v>288.05209594659459</c:v>
                </c:pt>
                <c:pt idx="2788">
                  <c:v>288.05047437017242</c:v>
                </c:pt>
                <c:pt idx="2789">
                  <c:v>287.98664980971694</c:v>
                </c:pt>
                <c:pt idx="2790">
                  <c:v>287.76917825306253</c:v>
                </c:pt>
                <c:pt idx="2791">
                  <c:v>287.55847587466116</c:v>
                </c:pt>
                <c:pt idx="2792">
                  <c:v>287.57221907654662</c:v>
                </c:pt>
                <c:pt idx="2793">
                  <c:v>287.46102758070168</c:v>
                </c:pt>
                <c:pt idx="2794">
                  <c:v>287.35329711243742</c:v>
                </c:pt>
                <c:pt idx="2795">
                  <c:v>287.21779321208385</c:v>
                </c:pt>
                <c:pt idx="2796">
                  <c:v>287.21101402174935</c:v>
                </c:pt>
                <c:pt idx="2797">
                  <c:v>287.20444584543657</c:v>
                </c:pt>
                <c:pt idx="2798">
                  <c:v>287.19808211496922</c:v>
                </c:pt>
                <c:pt idx="2799">
                  <c:v>287.34755011262553</c:v>
                </c:pt>
                <c:pt idx="2800">
                  <c:v>287.39898547278926</c:v>
                </c:pt>
                <c:pt idx="2801">
                  <c:v>287.32431290161884</c:v>
                </c:pt>
                <c:pt idx="2802">
                  <c:v>287.4075982893587</c:v>
                </c:pt>
                <c:pt idx="2803">
                  <c:v>287.55054473379141</c:v>
                </c:pt>
                <c:pt idx="2804">
                  <c:v>287.59566153535269</c:v>
                </c:pt>
                <c:pt idx="2805">
                  <c:v>287.63937399844934</c:v>
                </c:pt>
                <c:pt idx="2806">
                  <c:v>287.68172583554446</c:v>
                </c:pt>
                <c:pt idx="2807">
                  <c:v>287.69163266927336</c:v>
                </c:pt>
                <c:pt idx="2808">
                  <c:v>287.54559748966284</c:v>
                </c:pt>
                <c:pt idx="2809">
                  <c:v>287.52861482434895</c:v>
                </c:pt>
                <c:pt idx="2810">
                  <c:v>287.66779441986807</c:v>
                </c:pt>
                <c:pt idx="2811">
                  <c:v>287.52250124699145</c:v>
                </c:pt>
                <c:pt idx="2812">
                  <c:v>287.53736422137052</c:v>
                </c:pt>
                <c:pt idx="2813">
                  <c:v>287.45838437236574</c:v>
                </c:pt>
                <c:pt idx="2814">
                  <c:v>287.44411636613683</c:v>
                </c:pt>
                <c:pt idx="2815">
                  <c:v>287.43029247627402</c:v>
                </c:pt>
                <c:pt idx="2816">
                  <c:v>287.29239196208056</c:v>
                </c:pt>
                <c:pt idx="2817">
                  <c:v>287.31441748585786</c:v>
                </c:pt>
                <c:pt idx="2818">
                  <c:v>287.27350396871753</c:v>
                </c:pt>
                <c:pt idx="2819">
                  <c:v>287.23386395554593</c:v>
                </c:pt>
                <c:pt idx="2820">
                  <c:v>287.19545780632984</c:v>
                </c:pt>
                <c:pt idx="2821">
                  <c:v>287.18937384412186</c:v>
                </c:pt>
                <c:pt idx="2822">
                  <c:v>287.1212257973545</c:v>
                </c:pt>
                <c:pt idx="2823">
                  <c:v>287.08632570558626</c:v>
                </c:pt>
                <c:pt idx="2824">
                  <c:v>287.11476539792704</c:v>
                </c:pt>
                <c:pt idx="2825">
                  <c:v>287.17344658486752</c:v>
                </c:pt>
                <c:pt idx="2826">
                  <c:v>287.19917448919114</c:v>
                </c:pt>
                <c:pt idx="2827">
                  <c:v>287.13072138039871</c:v>
                </c:pt>
                <c:pt idx="2828">
                  <c:v>287.22003263899535</c:v>
                </c:pt>
                <c:pt idx="2829">
                  <c:v>287.39994411783624</c:v>
                </c:pt>
                <c:pt idx="2830">
                  <c:v>287.29411497797929</c:v>
                </c:pt>
                <c:pt idx="2831">
                  <c:v>287.19157995310036</c:v>
                </c:pt>
                <c:pt idx="2832">
                  <c:v>287.2478701541832</c:v>
                </c:pt>
                <c:pt idx="2833">
                  <c:v>287.24015476701675</c:v>
                </c:pt>
                <c:pt idx="2834">
                  <c:v>287.23267953461732</c:v>
                </c:pt>
                <c:pt idx="2835">
                  <c:v>287.19431025255074</c:v>
                </c:pt>
                <c:pt idx="2836">
                  <c:v>287.34389565594716</c:v>
                </c:pt>
                <c:pt idx="2837">
                  <c:v>287.27093785058736</c:v>
                </c:pt>
                <c:pt idx="2838">
                  <c:v>287.16912425387642</c:v>
                </c:pt>
                <c:pt idx="2839">
                  <c:v>287.25724015662979</c:v>
                </c:pt>
                <c:pt idx="2840">
                  <c:v>287.28035984113632</c:v>
                </c:pt>
                <c:pt idx="2841">
                  <c:v>287.36501334388743</c:v>
                </c:pt>
                <c:pt idx="2842">
                  <c:v>287.54041204758767</c:v>
                </c:pt>
                <c:pt idx="2843">
                  <c:v>287.4924640589233</c:v>
                </c:pt>
                <c:pt idx="2844">
                  <c:v>287.50826199272137</c:v>
                </c:pt>
                <c:pt idx="2845">
                  <c:v>287.61694837611736</c:v>
                </c:pt>
                <c:pt idx="2846">
                  <c:v>287.72225170788943</c:v>
                </c:pt>
                <c:pt idx="2847">
                  <c:v>287.69977037456243</c:v>
                </c:pt>
                <c:pt idx="2848">
                  <c:v>287.802495728417</c:v>
                </c:pt>
                <c:pt idx="2849">
                  <c:v>287.80864339039476</c:v>
                </c:pt>
                <c:pt idx="2850">
                  <c:v>287.75234623735946</c:v>
                </c:pt>
                <c:pt idx="2851">
                  <c:v>287.85343507657018</c:v>
                </c:pt>
                <c:pt idx="2852">
                  <c:v>287.7957437048488</c:v>
                </c:pt>
                <c:pt idx="2853">
                  <c:v>287.77097480603396</c:v>
                </c:pt>
                <c:pt idx="2854">
                  <c:v>287.80923034042866</c:v>
                </c:pt>
                <c:pt idx="2855">
                  <c:v>287.84629510516379</c:v>
                </c:pt>
                <c:pt idx="2856">
                  <c:v>287.88220616500405</c:v>
                </c:pt>
                <c:pt idx="2857">
                  <c:v>287.88587270180761</c:v>
                </c:pt>
                <c:pt idx="2858">
                  <c:v>287.79604492370777</c:v>
                </c:pt>
                <c:pt idx="2859">
                  <c:v>287.77126664893512</c:v>
                </c:pt>
                <c:pt idx="2860">
                  <c:v>287.87176655761834</c:v>
                </c:pt>
                <c:pt idx="2861">
                  <c:v>288.0002649620609</c:v>
                </c:pt>
                <c:pt idx="2862">
                  <c:v>288.1247636314655</c:v>
                </c:pt>
                <c:pt idx="2863">
                  <c:v>288.12088014769466</c:v>
                </c:pt>
                <c:pt idx="2864">
                  <c:v>288.08599081486977</c:v>
                </c:pt>
                <c:pt idx="2865">
                  <c:v>288.14556766046496</c:v>
                </c:pt>
                <c:pt idx="2866">
                  <c:v>288.14103661531715</c:v>
                </c:pt>
                <c:pt idx="2867">
                  <c:v>288.01213968997769</c:v>
                </c:pt>
                <c:pt idx="2868">
                  <c:v>287.98063509193344</c:v>
                </c:pt>
                <c:pt idx="2869">
                  <c:v>287.85673094137587</c:v>
                </c:pt>
                <c:pt idx="2870">
                  <c:v>287.79893698016321</c:v>
                </c:pt>
                <c:pt idx="2871">
                  <c:v>287.83632214353588</c:v>
                </c:pt>
                <c:pt idx="2872">
                  <c:v>287.90367035825386</c:v>
                </c:pt>
                <c:pt idx="2873">
                  <c:v>287.87554205572485</c:v>
                </c:pt>
                <c:pt idx="2874">
                  <c:v>287.91054275365502</c:v>
                </c:pt>
                <c:pt idx="2875">
                  <c:v>287.85107380673367</c:v>
                </c:pt>
                <c:pt idx="2876">
                  <c:v>287.76232920441731</c:v>
                </c:pt>
                <c:pt idx="2877">
                  <c:v>287.89423403571755</c:v>
                </c:pt>
                <c:pt idx="2878">
                  <c:v>287.86639945504481</c:v>
                </c:pt>
                <c:pt idx="2879">
                  <c:v>287.74605108622188</c:v>
                </c:pt>
                <c:pt idx="2880">
                  <c:v>287.81620914369563</c:v>
                </c:pt>
                <c:pt idx="2881">
                  <c:v>287.8530566811113</c:v>
                </c:pt>
                <c:pt idx="2882">
                  <c:v>287.91988400440982</c:v>
                </c:pt>
                <c:pt idx="2883">
                  <c:v>287.95350448251105</c:v>
                </c:pt>
                <c:pt idx="2884">
                  <c:v>288.04833192349821</c:v>
                </c:pt>
                <c:pt idx="2885">
                  <c:v>288.10908096720715</c:v>
                </c:pt>
                <c:pt idx="2886">
                  <c:v>288.19906582108501</c:v>
                </c:pt>
                <c:pt idx="2887">
                  <c:v>288.34850319918746</c:v>
                </c:pt>
                <c:pt idx="2888">
                  <c:v>288.33765543448044</c:v>
                </c:pt>
                <c:pt idx="2889">
                  <c:v>288.51390570041832</c:v>
                </c:pt>
                <c:pt idx="2890">
                  <c:v>288.68466987205659</c:v>
                </c:pt>
                <c:pt idx="2891">
                  <c:v>288.60110487995303</c:v>
                </c:pt>
                <c:pt idx="2892">
                  <c:v>288.70690136793985</c:v>
                </c:pt>
                <c:pt idx="2893">
                  <c:v>288.68489784048762</c:v>
                </c:pt>
                <c:pt idx="2894">
                  <c:v>288.66357921087592</c:v>
                </c:pt>
                <c:pt idx="2895">
                  <c:v>288.79855780648376</c:v>
                </c:pt>
                <c:pt idx="2896">
                  <c:v>288.83595477229289</c:v>
                </c:pt>
                <c:pt idx="2897">
                  <c:v>288.96556788047951</c:v>
                </c:pt>
                <c:pt idx="2898">
                  <c:v>289.02889309814316</c:v>
                </c:pt>
                <c:pt idx="2899">
                  <c:v>289.09024720890494</c:v>
                </c:pt>
                <c:pt idx="2900">
                  <c:v>288.96293119166518</c:v>
                </c:pt>
                <c:pt idx="2901">
                  <c:v>289.11971866843271</c:v>
                </c:pt>
                <c:pt idx="2902">
                  <c:v>289.05373875945656</c:v>
                </c:pt>
                <c:pt idx="2903">
                  <c:v>289.23882642285372</c:v>
                </c:pt>
                <c:pt idx="2904">
                  <c:v>289.32477272506856</c:v>
                </c:pt>
                <c:pt idx="2905">
                  <c:v>289.221283424798</c:v>
                </c:pt>
                <c:pt idx="2906">
                  <c:v>289.24552232475924</c:v>
                </c:pt>
                <c:pt idx="2907">
                  <c:v>289.20675328864172</c:v>
                </c:pt>
                <c:pt idx="2908">
                  <c:v>289.2936979226198</c:v>
                </c:pt>
                <c:pt idx="2909">
                  <c:v>289.28455606691529</c:v>
                </c:pt>
                <c:pt idx="2910">
                  <c:v>289.30682549647946</c:v>
                </c:pt>
                <c:pt idx="2911">
                  <c:v>289.20389483473315</c:v>
                </c:pt>
                <c:pt idx="2912">
                  <c:v>289.32205517223372</c:v>
                </c:pt>
                <c:pt idx="2913">
                  <c:v>289.43653756490653</c:v>
                </c:pt>
                <c:pt idx="2914">
                  <c:v>289.39182284913556</c:v>
                </c:pt>
                <c:pt idx="2915">
                  <c:v>289.44188014381893</c:v>
                </c:pt>
                <c:pt idx="2916">
                  <c:v>289.30361894343571</c:v>
                </c:pt>
                <c:pt idx="2917">
                  <c:v>289.26304154960116</c:v>
                </c:pt>
                <c:pt idx="2918">
                  <c:v>289.22372719731618</c:v>
                </c:pt>
                <c:pt idx="2919">
                  <c:v>289.21676330143026</c:v>
                </c:pt>
                <c:pt idx="2920">
                  <c:v>289.14776271044229</c:v>
                </c:pt>
                <c:pt idx="2921">
                  <c:v>289.32992371577865</c:v>
                </c:pt>
                <c:pt idx="2922">
                  <c:v>289.44416118642732</c:v>
                </c:pt>
                <c:pt idx="2923">
                  <c:v>289.33695571385027</c:v>
                </c:pt>
                <c:pt idx="2924">
                  <c:v>289.48210103060097</c:v>
                </c:pt>
                <c:pt idx="2925">
                  <c:v>289.43596807317186</c:v>
                </c:pt>
                <c:pt idx="2926">
                  <c:v>289.39127108381592</c:v>
                </c:pt>
                <c:pt idx="2927">
                  <c:v>289.25458517793857</c:v>
                </c:pt>
                <c:pt idx="2928">
                  <c:v>289.1844073156426</c:v>
                </c:pt>
                <c:pt idx="2929">
                  <c:v>289.05416040225884</c:v>
                </c:pt>
                <c:pt idx="2930">
                  <c:v>289.14585475368949</c:v>
                </c:pt>
                <c:pt idx="2931">
                  <c:v>289.14131477226863</c:v>
                </c:pt>
                <c:pt idx="2932">
                  <c:v>289.13691610562</c:v>
                </c:pt>
                <c:pt idx="2933">
                  <c:v>289.13265435507702</c:v>
                </c:pt>
                <c:pt idx="2934">
                  <c:v>288.9728916128804</c:v>
                </c:pt>
                <c:pt idx="2935">
                  <c:v>288.75584830389323</c:v>
                </c:pt>
                <c:pt idx="2936">
                  <c:v>288.60781430161342</c:v>
                </c:pt>
                <c:pt idx="2937">
                  <c:v>288.46438811363521</c:v>
                </c:pt>
                <c:pt idx="2938">
                  <c:v>288.48105995977932</c:v>
                </c:pt>
                <c:pt idx="2939">
                  <c:v>288.52833959508496</c:v>
                </c:pt>
                <c:pt idx="2940">
                  <c:v>288.51189411158219</c:v>
                </c:pt>
                <c:pt idx="2941">
                  <c:v>288.43370706378755</c:v>
                </c:pt>
                <c:pt idx="2942">
                  <c:v>288.35795372305671</c:v>
                </c:pt>
                <c:pt idx="2943">
                  <c:v>288.37793852365411</c:v>
                </c:pt>
                <c:pt idx="2944">
                  <c:v>288.3350478043717</c:v>
                </c:pt>
                <c:pt idx="2945">
                  <c:v>288.4179990497006</c:v>
                </c:pt>
                <c:pt idx="2946">
                  <c:v>288.52949502328096</c:v>
                </c:pt>
                <c:pt idx="2947">
                  <c:v>288.51301357507765</c:v>
                </c:pt>
                <c:pt idx="2948">
                  <c:v>288.49704514044942</c:v>
                </c:pt>
                <c:pt idx="2949">
                  <c:v>288.57495393856681</c:v>
                </c:pt>
                <c:pt idx="2950">
                  <c:v>288.52593077381584</c:v>
                </c:pt>
                <c:pt idx="2951">
                  <c:v>288.54068699824217</c:v>
                </c:pt>
                <c:pt idx="2952">
                  <c:v>288.64836409727195</c:v>
                </c:pt>
                <c:pt idx="2953">
                  <c:v>288.56592918518857</c:v>
                </c:pt>
                <c:pt idx="2954">
                  <c:v>288.48606020229039</c:v>
                </c:pt>
                <c:pt idx="2955">
                  <c:v>288.50205746719968</c:v>
                </c:pt>
                <c:pt idx="2956">
                  <c:v>288.45530333117273</c:v>
                </c:pt>
                <c:pt idx="2957">
                  <c:v>288.44113122767868</c:v>
                </c:pt>
                <c:pt idx="2958">
                  <c:v>288.42740025541229</c:v>
                </c:pt>
                <c:pt idx="2959">
                  <c:v>288.4763501418048</c:v>
                </c:pt>
                <c:pt idx="2960">
                  <c:v>288.46152291993565</c:v>
                </c:pt>
                <c:pt idx="2961">
                  <c:v>288.5405374085916</c:v>
                </c:pt>
                <c:pt idx="2962">
                  <c:v>288.49258551784925</c:v>
                </c:pt>
                <c:pt idx="2963">
                  <c:v>288.25936583741429</c:v>
                </c:pt>
                <c:pt idx="2964">
                  <c:v>288.03340552281674</c:v>
                </c:pt>
                <c:pt idx="2965">
                  <c:v>288.00123898895242</c:v>
                </c:pt>
                <c:pt idx="2966">
                  <c:v>287.97007369407709</c:v>
                </c:pt>
                <c:pt idx="2967">
                  <c:v>288.00213193129929</c:v>
                </c:pt>
                <c:pt idx="2968">
                  <c:v>287.97093884204935</c:v>
                </c:pt>
                <c:pt idx="2969">
                  <c:v>288.00297015004492</c:v>
                </c:pt>
                <c:pt idx="2970">
                  <c:v>288.096257886594</c:v>
                </c:pt>
                <c:pt idx="2971">
                  <c:v>288.09326169342444</c:v>
                </c:pt>
                <c:pt idx="2972">
                  <c:v>288.24599240795703</c:v>
                </c:pt>
                <c:pt idx="2973">
                  <c:v>288.58072949010796</c:v>
                </c:pt>
                <c:pt idx="2974">
                  <c:v>288.65603346813509</c:v>
                </c:pt>
                <c:pt idx="2975">
                  <c:v>288.76012020883212</c:v>
                </c:pt>
                <c:pt idx="2976">
                  <c:v>288.92322052814148</c:v>
                </c:pt>
                <c:pt idx="2977">
                  <c:v>288.9256104219703</c:v>
                </c:pt>
                <c:pt idx="2978">
                  <c:v>289.36370013504541</c:v>
                </c:pt>
                <c:pt idx="2979">
                  <c:v>289.6013931730451</c:v>
                </c:pt>
                <c:pt idx="2980">
                  <c:v>289.64492722900741</c:v>
                </c:pt>
                <c:pt idx="2981">
                  <c:v>289.81161312900571</c:v>
                </c:pt>
                <c:pt idx="2982">
                  <c:v>289.84860372532603</c:v>
                </c:pt>
                <c:pt idx="2983">
                  <c:v>290.04007657138038</c:v>
                </c:pt>
                <c:pt idx="2984">
                  <c:v>290.19446276480437</c:v>
                </c:pt>
                <c:pt idx="2985">
                  <c:v>290.46855033780014</c:v>
                </c:pt>
                <c:pt idx="2986">
                  <c:v>290.51621935672154</c:v>
                </c:pt>
                <c:pt idx="2987">
                  <c:v>290.46902440739444</c:v>
                </c:pt>
                <c:pt idx="2988">
                  <c:v>290.48555194087822</c:v>
                </c:pt>
                <c:pt idx="2989">
                  <c:v>290.78170558911847</c:v>
                </c:pt>
                <c:pt idx="2990">
                  <c:v>290.69512019252704</c:v>
                </c:pt>
                <c:pt idx="2991">
                  <c:v>290.64235664532987</c:v>
                </c:pt>
                <c:pt idx="2992">
                  <c:v>290.52898199637451</c:v>
                </c:pt>
                <c:pt idx="2993">
                  <c:v>290.48138978781901</c:v>
                </c:pt>
                <c:pt idx="2994">
                  <c:v>290.59091261506006</c:v>
                </c:pt>
                <c:pt idx="2995">
                  <c:v>290.51026597970571</c:v>
                </c:pt>
                <c:pt idx="2996">
                  <c:v>290.3698761519276</c:v>
                </c:pt>
                <c:pt idx="2997">
                  <c:v>290.23385620030143</c:v>
                </c:pt>
                <c:pt idx="2998">
                  <c:v>290.1331968340773</c:v>
                </c:pt>
                <c:pt idx="2999">
                  <c:v>290.00454393548551</c:v>
                </c:pt>
                <c:pt idx="3000">
                  <c:v>289.84876885162748</c:v>
                </c:pt>
                <c:pt idx="3001">
                  <c:v>289.57333561981409</c:v>
                </c:pt>
                <c:pt idx="3002">
                  <c:v>290.42703797488304</c:v>
                </c:pt>
                <c:pt idx="3003">
                  <c:v>292.74825036961028</c:v>
                </c:pt>
                <c:pt idx="3004">
                  <c:v>294.81045063949671</c:v>
                </c:pt>
                <c:pt idx="3005">
                  <c:v>294.47395666989235</c:v>
                </c:pt>
                <c:pt idx="3006">
                  <c:v>294.30357030296659</c:v>
                </c:pt>
                <c:pt idx="3007">
                  <c:v>294.29412115235249</c:v>
                </c:pt>
                <c:pt idx="3008">
                  <c:v>294.12933247688204</c:v>
                </c:pt>
                <c:pt idx="3009">
                  <c:v>294.0941800506954</c:v>
                </c:pt>
                <c:pt idx="3010">
                  <c:v>295.02505040981333</c:v>
                </c:pt>
                <c:pt idx="3011">
                  <c:v>295.0553974016924</c:v>
                </c:pt>
                <c:pt idx="3012">
                  <c:v>294.96029287416621</c:v>
                </c:pt>
                <c:pt idx="3013">
                  <c:v>294.80589518111071</c:v>
                </c:pt>
                <c:pt idx="3014">
                  <c:v>294.87419048764849</c:v>
                </c:pt>
                <c:pt idx="3015">
                  <c:v>294.81585306786701</c:v>
                </c:pt>
                <c:pt idx="3016">
                  <c:v>295.50637300199503</c:v>
                </c:pt>
                <c:pt idx="3017">
                  <c:v>295.42835780828341</c:v>
                </c:pt>
                <c:pt idx="3018">
                  <c:v>296.41107976523909</c:v>
                </c:pt>
                <c:pt idx="3019">
                  <c:v>297.17645242674962</c:v>
                </c:pt>
                <c:pt idx="3020">
                  <c:v>296.92194620623133</c:v>
                </c:pt>
                <c:pt idx="3021">
                  <c:v>296.67536193191921</c:v>
                </c:pt>
                <c:pt idx="3022">
                  <c:v>296.49870647794251</c:v>
                </c:pt>
                <c:pt idx="3023">
                  <c:v>296.07853589682986</c:v>
                </c:pt>
                <c:pt idx="3024">
                  <c:v>295.82707749762272</c:v>
                </c:pt>
                <c:pt idx="3025">
                  <c:v>295.45893925910627</c:v>
                </c:pt>
                <c:pt idx="3026">
                  <c:v>295.13338668905067</c:v>
                </c:pt>
                <c:pt idx="3027">
                  <c:v>294.75571404728061</c:v>
                </c:pt>
                <c:pt idx="3028">
                  <c:v>294.54543076556655</c:v>
                </c:pt>
                <c:pt idx="3029">
                  <c:v>294.37281964381975</c:v>
                </c:pt>
                <c:pt idx="3030">
                  <c:v>294.01882096650638</c:v>
                </c:pt>
                <c:pt idx="3031">
                  <c:v>293.73809456856299</c:v>
                </c:pt>
                <c:pt idx="3032">
                  <c:v>293.52835972359162</c:v>
                </c:pt>
                <c:pt idx="3033">
                  <c:v>293.23177305073864</c:v>
                </c:pt>
                <c:pt idx="3034">
                  <c:v>293.06892506774335</c:v>
                </c:pt>
                <c:pt idx="3035">
                  <c:v>292.7555123638071</c:v>
                </c:pt>
                <c:pt idx="3036">
                  <c:v>292.54523535983986</c:v>
                </c:pt>
                <c:pt idx="3037">
                  <c:v>292.34150359123248</c:v>
                </c:pt>
                <c:pt idx="3038">
                  <c:v>292.01960640940939</c:v>
                </c:pt>
                <c:pt idx="3039">
                  <c:v>291.67660210479397</c:v>
                </c:pt>
                <c:pt idx="3040">
                  <c:v>291.56216150669553</c:v>
                </c:pt>
                <c:pt idx="3041">
                  <c:v>291.32677615329681</c:v>
                </c:pt>
                <c:pt idx="3042">
                  <c:v>291.0987175760514</c:v>
                </c:pt>
                <c:pt idx="3043">
                  <c:v>290.90888444558379</c:v>
                </c:pt>
                <c:pt idx="3044">
                  <c:v>290.60045328275481</c:v>
                </c:pt>
                <c:pt idx="3045">
                  <c:v>290.42612949001551</c:v>
                </c:pt>
                <c:pt idx="3046">
                  <c:v>290.19497836836274</c:v>
                </c:pt>
                <c:pt idx="3047">
                  <c:v>289.97102222507834</c:v>
                </c:pt>
                <c:pt idx="3048">
                  <c:v>289.84741729162425</c:v>
                </c:pt>
                <c:pt idx="3049">
                  <c:v>289.78991323386526</c:v>
                </c:pt>
                <c:pt idx="3050">
                  <c:v>289.57856544333146</c:v>
                </c:pt>
                <c:pt idx="3051">
                  <c:v>289.40492294744269</c:v>
                </c:pt>
                <c:pt idx="3052">
                  <c:v>289.23668537450141</c:v>
                </c:pt>
                <c:pt idx="3053">
                  <c:v>289.13593794533807</c:v>
                </c:pt>
                <c:pt idx="3054">
                  <c:v>288.97607299571661</c:v>
                </c:pt>
                <c:pt idx="3055">
                  <c:v>288.94569103589782</c:v>
                </c:pt>
                <c:pt idx="3056">
                  <c:v>288.79174785030796</c:v>
                </c:pt>
                <c:pt idx="3057">
                  <c:v>288.64259641256842</c:v>
                </c:pt>
                <c:pt idx="3058">
                  <c:v>288.59146775884665</c:v>
                </c:pt>
                <c:pt idx="3059">
                  <c:v>288.51080384368197</c:v>
                </c:pt>
                <c:pt idx="3060">
                  <c:v>288.24589035715059</c:v>
                </c:pt>
                <c:pt idx="3061">
                  <c:v>288.14485640698501</c:v>
                </c:pt>
                <c:pt idx="3062">
                  <c:v>287.98471385482299</c:v>
                </c:pt>
                <c:pt idx="3063">
                  <c:v>287.95406293332269</c:v>
                </c:pt>
                <c:pt idx="3064">
                  <c:v>287.79985915794879</c:v>
                </c:pt>
                <c:pt idx="3065">
                  <c:v>287.58820178332934</c:v>
                </c:pt>
                <c:pt idx="3066">
                  <c:v>287.60101971490542</c:v>
                </c:pt>
                <c:pt idx="3067">
                  <c:v>287.55118520779291</c:v>
                </c:pt>
                <c:pt idx="3068">
                  <c:v>287.47177515668648</c:v>
                </c:pt>
                <c:pt idx="3069">
                  <c:v>287.33258342233324</c:v>
                </c:pt>
                <c:pt idx="3070">
                  <c:v>287.29110445900756</c:v>
                </c:pt>
                <c:pt idx="3071">
                  <c:v>287.18866314173738</c:v>
                </c:pt>
                <c:pt idx="3072">
                  <c:v>287.1205372168107</c:v>
                </c:pt>
                <c:pt idx="3073">
                  <c:v>286.99227837069736</c:v>
                </c:pt>
                <c:pt idx="3074">
                  <c:v>286.93026526135822</c:v>
                </c:pt>
                <c:pt idx="3075">
                  <c:v>286.83905568807864</c:v>
                </c:pt>
                <c:pt idx="3076">
                  <c:v>286.75068517048715</c:v>
                </c:pt>
                <c:pt idx="3077">
                  <c:v>286.60281187966268</c:v>
                </c:pt>
                <c:pt idx="3078">
                  <c:v>286.45954140071791</c:v>
                </c:pt>
                <c:pt idx="3079">
                  <c:v>286.35185719237558</c:v>
                </c:pt>
                <c:pt idx="3080">
                  <c:v>286.24752484122558</c:v>
                </c:pt>
                <c:pt idx="3081">
                  <c:v>286.27094693172381</c:v>
                </c:pt>
                <c:pt idx="3082">
                  <c:v>286.16913305234681</c:v>
                </c:pt>
                <c:pt idx="3083">
                  <c:v>286.0393615768204</c:v>
                </c:pt>
                <c:pt idx="3084">
                  <c:v>285.97588292127426</c:v>
                </c:pt>
                <c:pt idx="3085">
                  <c:v>285.88325341944767</c:v>
                </c:pt>
                <c:pt idx="3086">
                  <c:v>285.73125371263706</c:v>
                </c:pt>
                <c:pt idx="3087">
                  <c:v>285.77074563474952</c:v>
                </c:pt>
                <c:pt idx="3088">
                  <c:v>285.62224792728631</c:v>
                </c:pt>
                <c:pt idx="3089">
                  <c:v>285.63400611375909</c:v>
                </c:pt>
                <c:pt idx="3090">
                  <c:v>285.70765176474907</c:v>
                </c:pt>
                <c:pt idx="3091">
                  <c:v>285.77900506750382</c:v>
                </c:pt>
                <c:pt idx="3092">
                  <c:v>285.7236304585191</c:v>
                </c:pt>
                <c:pt idx="3093">
                  <c:v>285.8256131260016</c:v>
                </c:pt>
                <c:pt idx="3094">
                  <c:v>285.89329467740833</c:v>
                </c:pt>
                <c:pt idx="3095">
                  <c:v>285.83436260668554</c:v>
                </c:pt>
                <c:pt idx="3096">
                  <c:v>285.74613816936773</c:v>
                </c:pt>
                <c:pt idx="3097">
                  <c:v>285.66065987021926</c:v>
                </c:pt>
                <c:pt idx="3098">
                  <c:v>285.67122241854622</c:v>
                </c:pt>
                <c:pt idx="3099">
                  <c:v>285.71258291849347</c:v>
                </c:pt>
                <c:pt idx="3100">
                  <c:v>285.65927581375399</c:v>
                </c:pt>
                <c:pt idx="3101">
                  <c:v>285.73213490163522</c:v>
                </c:pt>
                <c:pt idx="3102">
                  <c:v>285.67821920761116</c:v>
                </c:pt>
                <c:pt idx="3103">
                  <c:v>285.78161537880339</c:v>
                </c:pt>
                <c:pt idx="3104">
                  <c:v>285.81953970697094</c:v>
                </c:pt>
                <c:pt idx="3105">
                  <c:v>285.82515684564373</c:v>
                </c:pt>
                <c:pt idx="3106">
                  <c:v>285.79947241196044</c:v>
                </c:pt>
                <c:pt idx="3107">
                  <c:v>285.8057141798908</c:v>
                </c:pt>
                <c:pt idx="3108">
                  <c:v>285.78063493279933</c:v>
                </c:pt>
                <c:pt idx="3109">
                  <c:v>285.78746304984242</c:v>
                </c:pt>
                <c:pt idx="3110">
                  <c:v>285.66957171312839</c:v>
                </c:pt>
                <c:pt idx="3111">
                  <c:v>285.58647667732924</c:v>
                </c:pt>
                <c:pt idx="3112">
                  <c:v>285.53709484740915</c:v>
                </c:pt>
                <c:pt idx="3113">
                  <c:v>285.55150357073995</c:v>
                </c:pt>
                <c:pt idx="3114">
                  <c:v>285.44095688083451</c:v>
                </c:pt>
                <c:pt idx="3115">
                  <c:v>285.55173825222209</c:v>
                </c:pt>
                <c:pt idx="3116">
                  <c:v>285.50343771585318</c:v>
                </c:pt>
                <c:pt idx="3117">
                  <c:v>285.64340099241059</c:v>
                </c:pt>
                <c:pt idx="3118">
                  <c:v>285.77900766996038</c:v>
                </c:pt>
                <c:pt idx="3119">
                  <c:v>285.72363297996969</c:v>
                </c:pt>
                <c:pt idx="3120">
                  <c:v>285.57660173535379</c:v>
                </c:pt>
                <c:pt idx="3121">
                  <c:v>285.43414709247321</c:v>
                </c:pt>
                <c:pt idx="3122">
                  <c:v>285.57626715950079</c:v>
                </c:pt>
                <c:pt idx="3123">
                  <c:v>285.55832984767915</c:v>
                </c:pt>
                <c:pt idx="3124">
                  <c:v>285.60320432410867</c:v>
                </c:pt>
                <c:pt idx="3125">
                  <c:v>285.61555527566054</c:v>
                </c:pt>
                <c:pt idx="3126">
                  <c:v>285.5341415948829</c:v>
                </c:pt>
                <c:pt idx="3127">
                  <c:v>285.36188186809488</c:v>
                </c:pt>
                <c:pt idx="3128">
                  <c:v>285.53737804439407</c:v>
                </c:pt>
                <c:pt idx="3129">
                  <c:v>285.67628486953595</c:v>
                </c:pt>
                <c:pt idx="3130">
                  <c:v>285.8419947087491</c:v>
                </c:pt>
                <c:pt idx="3131">
                  <c:v>286.00254654267098</c:v>
                </c:pt>
                <c:pt idx="3132">
                  <c:v>286.0335940063286</c:v>
                </c:pt>
                <c:pt idx="3133">
                  <c:v>286.15705525159774</c:v>
                </c:pt>
                <c:pt idx="3134">
                  <c:v>286.12103990610979</c:v>
                </c:pt>
                <c:pt idx="3135">
                  <c:v>286.08614560052797</c:v>
                </c:pt>
                <c:pt idx="3136">
                  <c:v>286.20797108655535</c:v>
                </c:pt>
                <c:pt idx="3137">
                  <c:v>286.32600454366928</c:v>
                </c:pt>
                <c:pt idx="3138">
                  <c:v>286.37811054692344</c:v>
                </c:pt>
                <c:pt idx="3139">
                  <c:v>286.36634120232105</c:v>
                </c:pt>
                <c:pt idx="3140">
                  <c:v>286.29268474051747</c:v>
                </c:pt>
                <c:pt idx="3141">
                  <c:v>286.28357442185791</c:v>
                </c:pt>
                <c:pt idx="3142">
                  <c:v>286.27474767762021</c:v>
                </c:pt>
                <c:pt idx="3143">
                  <c:v>286.26619568106014</c:v>
                </c:pt>
                <c:pt idx="3144">
                  <c:v>286.35129006778629</c:v>
                </c:pt>
                <c:pt idx="3145">
                  <c:v>286.27810209857159</c:v>
                </c:pt>
                <c:pt idx="3146">
                  <c:v>286.26944568985891</c:v>
                </c:pt>
                <c:pt idx="3147">
                  <c:v>286.32331218523956</c:v>
                </c:pt>
                <c:pt idx="3148">
                  <c:v>286.40662872200721</c:v>
                </c:pt>
                <c:pt idx="3149">
                  <c:v>286.39397169989167</c:v>
                </c:pt>
                <c:pt idx="3150">
                  <c:v>286.28832846187078</c:v>
                </c:pt>
                <c:pt idx="3151">
                  <c:v>286.43498738592564</c:v>
                </c:pt>
                <c:pt idx="3152">
                  <c:v>286.42144765135777</c:v>
                </c:pt>
                <c:pt idx="3153">
                  <c:v>286.439456093643</c:v>
                </c:pt>
                <c:pt idx="3154">
                  <c:v>286.48803072122359</c:v>
                </c:pt>
                <c:pt idx="3155">
                  <c:v>286.56622010872712</c:v>
                </c:pt>
                <c:pt idx="3156">
                  <c:v>286.51746879953248</c:v>
                </c:pt>
                <c:pt idx="3157">
                  <c:v>286.5013616883391</c:v>
                </c:pt>
                <c:pt idx="3158">
                  <c:v>286.610262855641</c:v>
                </c:pt>
                <c:pt idx="3159">
                  <c:v>286.49788718138637</c:v>
                </c:pt>
                <c:pt idx="3160">
                  <c:v>286.60689649872529</c:v>
                </c:pt>
                <c:pt idx="3161">
                  <c:v>286.65025925415944</c:v>
                </c:pt>
                <c:pt idx="3162">
                  <c:v>286.78565245645296</c:v>
                </c:pt>
                <c:pt idx="3163">
                  <c:v>286.94795804040467</c:v>
                </c:pt>
                <c:pt idx="3164">
                  <c:v>287.13633831159854</c:v>
                </c:pt>
                <c:pt idx="3165">
                  <c:v>287.63012221312135</c:v>
                </c:pt>
                <c:pt idx="3166">
                  <c:v>287.79726894483997</c:v>
                </c:pt>
                <c:pt idx="3167">
                  <c:v>287.8658327578982</c:v>
                </c:pt>
                <c:pt idx="3168">
                  <c:v>287.99451586211779</c:v>
                </c:pt>
                <c:pt idx="3169">
                  <c:v>288.08806675299775</c:v>
                </c:pt>
                <c:pt idx="3170">
                  <c:v>288.17870571063071</c:v>
                </c:pt>
                <c:pt idx="3171">
                  <c:v>288.14201645716736</c:v>
                </c:pt>
                <c:pt idx="3172">
                  <c:v>288.13759594936295</c:v>
                </c:pt>
                <c:pt idx="3173">
                  <c:v>288.10218630830616</c:v>
                </c:pt>
                <c:pt idx="3174">
                  <c:v>288.09900558275939</c:v>
                </c:pt>
                <c:pt idx="3175">
                  <c:v>288.12705059199709</c:v>
                </c:pt>
                <c:pt idx="3176">
                  <c:v>288.18534938102857</c:v>
                </c:pt>
                <c:pt idx="3177">
                  <c:v>288.14845333183587</c:v>
                </c:pt>
                <c:pt idx="3178">
                  <c:v>288.20608592358019</c:v>
                </c:pt>
                <c:pt idx="3179">
                  <c:v>288.23079787204637</c:v>
                </c:pt>
                <c:pt idx="3180">
                  <c:v>288.41037426439328</c:v>
                </c:pt>
                <c:pt idx="3181">
                  <c:v>288.39760065579418</c:v>
                </c:pt>
                <c:pt idx="3182">
                  <c:v>288.47860483545605</c:v>
                </c:pt>
                <c:pt idx="3183">
                  <c:v>288.33920051554122</c:v>
                </c:pt>
                <c:pt idx="3184">
                  <c:v>288.57765614656279</c:v>
                </c:pt>
                <c:pt idx="3185">
                  <c:v>288.55967560011703</c:v>
                </c:pt>
                <c:pt idx="3186">
                  <c:v>288.72901510448179</c:v>
                </c:pt>
                <c:pt idx="3187">
                  <c:v>288.89308362395104</c:v>
                </c:pt>
                <c:pt idx="3188">
                  <c:v>288.80303139343033</c:v>
                </c:pt>
                <c:pt idx="3189">
                  <c:v>288.7469089235048</c:v>
                </c:pt>
                <c:pt idx="3190">
                  <c:v>288.72366009170452</c:v>
                </c:pt>
                <c:pt idx="3191">
                  <c:v>288.48324781558375</c:v>
                </c:pt>
                <c:pt idx="3192">
                  <c:v>288.34369897488381</c:v>
                </c:pt>
                <c:pt idx="3193">
                  <c:v>288.45750766677264</c:v>
                </c:pt>
                <c:pt idx="3194">
                  <c:v>288.41214022031954</c:v>
                </c:pt>
                <c:pt idx="3195">
                  <c:v>288.36818491408678</c:v>
                </c:pt>
                <c:pt idx="3196">
                  <c:v>288.32559779276812</c:v>
                </c:pt>
                <c:pt idx="3197">
                  <c:v>288.15982935243528</c:v>
                </c:pt>
                <c:pt idx="3198">
                  <c:v>288.18598111666529</c:v>
                </c:pt>
                <c:pt idx="3199">
                  <c:v>288.05568521600327</c:v>
                </c:pt>
                <c:pt idx="3200">
                  <c:v>288.02282518816247</c:v>
                </c:pt>
                <c:pt idx="3201">
                  <c:v>287.80422761029939</c:v>
                </c:pt>
                <c:pt idx="3202">
                  <c:v>287.81032136445879</c:v>
                </c:pt>
                <c:pt idx="3203">
                  <c:v>287.75397198157918</c:v>
                </c:pt>
                <c:pt idx="3204">
                  <c:v>287.79275675828637</c:v>
                </c:pt>
                <c:pt idx="3205">
                  <c:v>287.73695410414661</c:v>
                </c:pt>
                <c:pt idx="3206">
                  <c:v>287.80739532091792</c:v>
                </c:pt>
                <c:pt idx="3207">
                  <c:v>288.06240430822061</c:v>
                </c:pt>
                <c:pt idx="3208">
                  <c:v>288.30947569983152</c:v>
                </c:pt>
                <c:pt idx="3209">
                  <c:v>288.42434965033527</c:v>
                </c:pt>
                <c:pt idx="3210">
                  <c:v>288.50452122128763</c:v>
                </c:pt>
                <c:pt idx="3211">
                  <c:v>288.55107058425955</c:v>
                </c:pt>
                <c:pt idx="3212">
                  <c:v>288.56504428861399</c:v>
                </c:pt>
                <c:pt idx="3213">
                  <c:v>288.60970976645876</c:v>
                </c:pt>
                <c:pt idx="3214">
                  <c:v>288.62185822486828</c:v>
                </c:pt>
                <c:pt idx="3215">
                  <c:v>288.6647552707044</c:v>
                </c:pt>
                <c:pt idx="3216">
                  <c:v>288.64406361340775</c:v>
                </c:pt>
                <c:pt idx="3217">
                  <c:v>288.81077639493492</c:v>
                </c:pt>
                <c:pt idx="3218">
                  <c:v>288.84779303605012</c:v>
                </c:pt>
                <c:pt idx="3219">
                  <c:v>288.72802382419263</c:v>
                </c:pt>
                <c:pt idx="3220">
                  <c:v>288.8298697405715</c:v>
                </c:pt>
                <c:pt idx="3221">
                  <c:v>288.92854552669098</c:v>
                </c:pt>
                <c:pt idx="3222">
                  <c:v>288.96189639993366</c:v>
                </c:pt>
                <c:pt idx="3223">
                  <c:v>288.9319557111728</c:v>
                </c:pt>
                <c:pt idx="3224">
                  <c:v>288.9963271657283</c:v>
                </c:pt>
                <c:pt idx="3225">
                  <c:v>289.05869494744957</c:v>
                </c:pt>
                <c:pt idx="3226">
                  <c:v>289.2125016117235</c:v>
                </c:pt>
                <c:pt idx="3227">
                  <c:v>289.33039404840741</c:v>
                </c:pt>
                <c:pt idx="3228">
                  <c:v>289.41349014993796</c:v>
                </c:pt>
                <c:pt idx="3229">
                  <c:v>289.55625320002196</c:v>
                </c:pt>
                <c:pt idx="3230">
                  <c:v>289.57006558649903</c:v>
                </c:pt>
                <c:pt idx="3231">
                  <c:v>289.6768282261678</c:v>
                </c:pt>
                <c:pt idx="3232">
                  <c:v>289.71801423565927</c:v>
                </c:pt>
                <c:pt idx="3233">
                  <c:v>289.75791825938637</c:v>
                </c:pt>
                <c:pt idx="3234">
                  <c:v>289.82770693057461</c:v>
                </c:pt>
                <c:pt idx="3235">
                  <c:v>289.83306985028997</c:v>
                </c:pt>
                <c:pt idx="3236">
                  <c:v>290.02502621506602</c:v>
                </c:pt>
                <c:pt idx="3237">
                  <c:v>290.05537396004843</c:v>
                </c:pt>
                <c:pt idx="3238">
                  <c:v>290.02252362058744</c:v>
                </c:pt>
                <c:pt idx="3239">
                  <c:v>290.05294926315048</c:v>
                </c:pt>
                <c:pt idx="3240">
                  <c:v>290.11355458417842</c:v>
                </c:pt>
                <c:pt idx="3241">
                  <c:v>290.2034001889923</c:v>
                </c:pt>
                <c:pt idx="3242">
                  <c:v>290.25932246479346</c:v>
                </c:pt>
                <c:pt idx="3243">
                  <c:v>290.50026443826982</c:v>
                </c:pt>
                <c:pt idx="3244">
                  <c:v>290.51581957177228</c:v>
                </c:pt>
                <c:pt idx="3245">
                  <c:v>290.40638360803956</c:v>
                </c:pt>
                <c:pt idx="3246">
                  <c:v>290.33148075711659</c:v>
                </c:pt>
                <c:pt idx="3247">
                  <c:v>290.32116284535425</c:v>
                </c:pt>
                <c:pt idx="3248">
                  <c:v>290.31116609643726</c:v>
                </c:pt>
                <c:pt idx="3249">
                  <c:v>290.45711415962541</c:v>
                </c:pt>
                <c:pt idx="3250">
                  <c:v>290.6607727953766</c:v>
                </c:pt>
                <c:pt idx="3251">
                  <c:v>290.73358528711623</c:v>
                </c:pt>
                <c:pt idx="3252">
                  <c:v>290.83525809334475</c:v>
                </c:pt>
                <c:pt idx="3253">
                  <c:v>290.90263942846485</c:v>
                </c:pt>
                <c:pt idx="3254">
                  <c:v>290.87454321540821</c:v>
                </c:pt>
                <c:pt idx="3255">
                  <c:v>290.87844827476874</c:v>
                </c:pt>
                <c:pt idx="3256">
                  <c:v>290.88223178240401</c:v>
                </c:pt>
                <c:pt idx="3257">
                  <c:v>290.85477079261995</c:v>
                </c:pt>
                <c:pt idx="3258">
                  <c:v>290.85929130283023</c:v>
                </c:pt>
                <c:pt idx="3259">
                  <c:v>290.7391641875364</c:v>
                </c:pt>
                <c:pt idx="3260">
                  <c:v>290.71615642403532</c:v>
                </c:pt>
                <c:pt idx="3261">
                  <c:v>290.6938648169583</c:v>
                </c:pt>
                <c:pt idx="3262">
                  <c:v>290.6722670746982</c:v>
                </c:pt>
                <c:pt idx="3263">
                  <c:v>290.62021487031109</c:v>
                </c:pt>
                <c:pt idx="3264">
                  <c:v>290.41414923478561</c:v>
                </c:pt>
                <c:pt idx="3265">
                  <c:v>290.21449774849492</c:v>
                </c:pt>
                <c:pt idx="3266">
                  <c:v>290.02106075995272</c:v>
                </c:pt>
                <c:pt idx="3267">
                  <c:v>289.9581517489774</c:v>
                </c:pt>
                <c:pt idx="3268">
                  <c:v>289.83494743134759</c:v>
                </c:pt>
                <c:pt idx="3269">
                  <c:v>289.9334651655613</c:v>
                </c:pt>
                <c:pt idx="3270">
                  <c:v>289.90440944813361</c:v>
                </c:pt>
                <c:pt idx="3271">
                  <c:v>289.81400468175059</c:v>
                </c:pt>
                <c:pt idx="3272">
                  <c:v>289.72641392004931</c:v>
                </c:pt>
                <c:pt idx="3273">
                  <c:v>289.67267630146983</c:v>
                </c:pt>
                <c:pt idx="3274">
                  <c:v>289.52723117158661</c:v>
                </c:pt>
                <c:pt idx="3275">
                  <c:v>289.38631327287499</c:v>
                </c:pt>
                <c:pt idx="3276">
                  <c:v>289.37428860424319</c:v>
                </c:pt>
                <c:pt idx="3277">
                  <c:v>289.51827187022428</c:v>
                </c:pt>
                <c:pt idx="3278">
                  <c:v>289.40875957446173</c:v>
                </c:pt>
                <c:pt idx="3279">
                  <c:v>289.45828968428231</c:v>
                </c:pt>
                <c:pt idx="3280">
                  <c:v>289.53740481298894</c:v>
                </c:pt>
                <c:pt idx="3281">
                  <c:v>289.61405734650856</c:v>
                </c:pt>
                <c:pt idx="3282">
                  <c:v>289.50156356216422</c:v>
                </c:pt>
                <c:pt idx="3283">
                  <c:v>291.63369584390711</c:v>
                </c:pt>
                <c:pt idx="3284">
                  <c:v>292.26763227821402</c:v>
                </c:pt>
                <c:pt idx="3285">
                  <c:v>292.38380867757138</c:v>
                </c:pt>
                <c:pt idx="3286">
                  <c:v>292.09172140598372</c:v>
                </c:pt>
                <c:pt idx="3287">
                  <c:v>291.71534566819685</c:v>
                </c:pt>
                <c:pt idx="3288">
                  <c:v>291.44406546368333</c:v>
                </c:pt>
                <c:pt idx="3289">
                  <c:v>291.21235605383526</c:v>
                </c:pt>
                <c:pt idx="3290">
                  <c:v>291.05011245844452</c:v>
                </c:pt>
                <c:pt idx="3291">
                  <c:v>291.11080607992437</c:v>
                </c:pt>
                <c:pt idx="3292">
                  <c:v>291.04510359067717</c:v>
                </c:pt>
                <c:pt idx="3293">
                  <c:v>290.76355910060852</c:v>
                </c:pt>
                <c:pt idx="3294">
                  <c:v>290.83317219085956</c:v>
                </c:pt>
                <c:pt idx="3295">
                  <c:v>290.83836499489797</c:v>
                </c:pt>
                <c:pt idx="3296">
                  <c:v>290.84339616393129</c:v>
                </c:pt>
                <c:pt idx="3297">
                  <c:v>290.72376381232158</c:v>
                </c:pt>
                <c:pt idx="3298">
                  <c:v>290.67010868292772</c:v>
                </c:pt>
                <c:pt idx="3299">
                  <c:v>291.80093937188275</c:v>
                </c:pt>
                <c:pt idx="3300">
                  <c:v>292.77206408340271</c:v>
                </c:pt>
                <c:pt idx="3301">
                  <c:v>293.7129608590061</c:v>
                </c:pt>
                <c:pt idx="3302">
                  <c:v>296.05640013874842</c:v>
                </c:pt>
                <c:pt idx="3303">
                  <c:v>296.92619300455129</c:v>
                </c:pt>
                <c:pt idx="3304">
                  <c:v>296.430462707684</c:v>
                </c:pt>
                <c:pt idx="3305">
                  <c:v>297.38199241680434</c:v>
                </c:pt>
                <c:pt idx="3306">
                  <c:v>299.61122674481442</c:v>
                </c:pt>
                <c:pt idx="3307">
                  <c:v>299.4676943386408</c:v>
                </c:pt>
                <c:pt idx="3308">
                  <c:v>299.11074252239365</c:v>
                </c:pt>
                <c:pt idx="3309">
                  <c:v>298.7960281778706</c:v>
                </c:pt>
                <c:pt idx="3310">
                  <c:v>298.67787023673583</c:v>
                </c:pt>
                <c:pt idx="3311">
                  <c:v>298.75015054104824</c:v>
                </c:pt>
                <c:pt idx="3312">
                  <c:v>301.55933316565455</c:v>
                </c:pt>
                <c:pt idx="3313">
                  <c:v>302.8492455801466</c:v>
                </c:pt>
                <c:pt idx="3314">
                  <c:v>304.19238742782403</c:v>
                </c:pt>
                <c:pt idx="3315">
                  <c:v>303.90625847364072</c:v>
                </c:pt>
                <c:pt idx="3316">
                  <c:v>303.5356555903258</c:v>
                </c:pt>
                <c:pt idx="3317">
                  <c:v>303.11433490419773</c:v>
                </c:pt>
                <c:pt idx="3318">
                  <c:v>302.73725528217562</c:v>
                </c:pt>
                <c:pt idx="3319">
                  <c:v>302.46529310304089</c:v>
                </c:pt>
                <c:pt idx="3320">
                  <c:v>302.20179621700919</c:v>
                </c:pt>
                <c:pt idx="3321">
                  <c:v>301.88424766879103</c:v>
                </c:pt>
                <c:pt idx="3322">
                  <c:v>301.54545663903991</c:v>
                </c:pt>
                <c:pt idx="3323">
                  <c:v>301.12383087832262</c:v>
                </c:pt>
                <c:pt idx="3324">
                  <c:v>300.87096259449237</c:v>
                </c:pt>
                <c:pt idx="3325">
                  <c:v>300.50145835644963</c:v>
                </c:pt>
                <c:pt idx="3326">
                  <c:v>300.26796249357034</c:v>
                </c:pt>
                <c:pt idx="3327">
                  <c:v>299.94835440557938</c:v>
                </c:pt>
                <c:pt idx="3328">
                  <c:v>299.73207485959921</c:v>
                </c:pt>
                <c:pt idx="3329">
                  <c:v>299.42914720087344</c:v>
                </c:pt>
                <c:pt idx="3330">
                  <c:v>299.13564868934856</c:v>
                </c:pt>
                <c:pt idx="3331">
                  <c:v>299.0069194725217</c:v>
                </c:pt>
                <c:pt idx="3332">
                  <c:v>298.78881698756214</c:v>
                </c:pt>
                <c:pt idx="3333">
                  <c:v>298.54637659038843</c:v>
                </c:pt>
                <c:pt idx="3334">
                  <c:v>298.40486275741029</c:v>
                </c:pt>
                <c:pt idx="3335">
                  <c:v>298.33000724559304</c:v>
                </c:pt>
                <c:pt idx="3336">
                  <c:v>298.25748174102137</c:v>
                </c:pt>
                <c:pt idx="3337">
                  <c:v>298.03158007218207</c:v>
                </c:pt>
                <c:pt idx="3338">
                  <c:v>297.87496344181841</c:v>
                </c:pt>
                <c:pt idx="3339">
                  <c:v>297.6609683164931</c:v>
                </c:pt>
                <c:pt idx="3340">
                  <c:v>297.4536341594843</c:v>
                </c:pt>
                <c:pt idx="3341">
                  <c:v>297.40838728264362</c:v>
                </c:pt>
                <c:pt idx="3342">
                  <c:v>297.33342206388386</c:v>
                </c:pt>
                <c:pt idx="3343">
                  <c:v>297.10515662117928</c:v>
                </c:pt>
                <c:pt idx="3344">
                  <c:v>296.94624979349936</c:v>
                </c:pt>
                <c:pt idx="3345">
                  <c:v>296.85454267401644</c:v>
                </c:pt>
                <c:pt idx="3346">
                  <c:v>296.827943555611</c:v>
                </c:pt>
                <c:pt idx="3347">
                  <c:v>296.61541200555075</c:v>
                </c:pt>
                <c:pt idx="3348">
                  <c:v>296.47174932589951</c:v>
                </c:pt>
                <c:pt idx="3349">
                  <c:v>296.30143166637242</c:v>
                </c:pt>
                <c:pt idx="3350">
                  <c:v>296.10528870931</c:v>
                </c:pt>
                <c:pt idx="3351">
                  <c:v>296.03975795776381</c:v>
                </c:pt>
                <c:pt idx="3352">
                  <c:v>295.91401350577195</c:v>
                </c:pt>
                <c:pt idx="3353">
                  <c:v>295.72992960888234</c:v>
                </c:pt>
                <c:pt idx="3354">
                  <c:v>295.64495582920688</c:v>
                </c:pt>
                <c:pt idx="3355">
                  <c:v>295.65600719296583</c:v>
                </c:pt>
                <c:pt idx="3356">
                  <c:v>295.47995418870732</c:v>
                </c:pt>
                <c:pt idx="3357">
                  <c:v>295.40276132624274</c:v>
                </c:pt>
                <c:pt idx="3358">
                  <c:v>295.2657177667009</c:v>
                </c:pt>
                <c:pt idx="3359">
                  <c:v>295.16406665412751</c:v>
                </c:pt>
                <c:pt idx="3360">
                  <c:v>295.09670633740996</c:v>
                </c:pt>
                <c:pt idx="3361">
                  <c:v>294.96918926862634</c:v>
                </c:pt>
                <c:pt idx="3362">
                  <c:v>294.81451465990961</c:v>
                </c:pt>
                <c:pt idx="3363">
                  <c:v>294.57127437824761</c:v>
                </c:pt>
                <c:pt idx="3364">
                  <c:v>294.33560537096383</c:v>
                </c:pt>
                <c:pt idx="3365">
                  <c:v>294.04501851064754</c:v>
                </c:pt>
                <c:pt idx="3366">
                  <c:v>293.73234993964019</c:v>
                </c:pt>
                <c:pt idx="3367">
                  <c:v>294.14532849021242</c:v>
                </c:pt>
                <c:pt idx="3368">
                  <c:v>293.98517124364361</c:v>
                </c:pt>
                <c:pt idx="3369">
                  <c:v>293.79887243911668</c:v>
                </c:pt>
                <c:pt idx="3370">
                  <c:v>293.30710521501152</c:v>
                </c:pt>
                <c:pt idx="3371">
                  <c:v>292.76839163771791</c:v>
                </c:pt>
                <c:pt idx="3372">
                  <c:v>292.246446452062</c:v>
                </c:pt>
                <c:pt idx="3373">
                  <c:v>291.95863481727031</c:v>
                </c:pt>
                <c:pt idx="3374">
                  <c:v>291.58640162969067</c:v>
                </c:pt>
                <c:pt idx="3375">
                  <c:v>291.25688157294246</c:v>
                </c:pt>
                <c:pt idx="3376">
                  <c:v>291.0309985853724</c:v>
                </c:pt>
                <c:pt idx="3377">
                  <c:v>290.56313276277382</c:v>
                </c:pt>
                <c:pt idx="3378">
                  <c:v>290.0164498853328</c:v>
                </c:pt>
                <c:pt idx="3379">
                  <c:v>290.54509225063617</c:v>
                </c:pt>
                <c:pt idx="3380">
                  <c:v>291.55530737541795</c:v>
                </c:pt>
                <c:pt idx="3381">
                  <c:v>292.06717686954914</c:v>
                </c:pt>
                <c:pt idx="3382">
                  <c:v>292.31409970693596</c:v>
                </c:pt>
                <c:pt idx="3383">
                  <c:v>293.76727908289746</c:v>
                </c:pt>
                <c:pt idx="3384">
                  <c:v>295.17522573794184</c:v>
                </c:pt>
                <c:pt idx="3385">
                  <c:v>295.13864480464599</c:v>
                </c:pt>
                <c:pt idx="3386">
                  <c:v>295.07207578695306</c:v>
                </c:pt>
                <c:pt idx="3387">
                  <c:v>294.97645211584535</c:v>
                </c:pt>
                <c:pt idx="3388">
                  <c:v>294.91493162605525</c:v>
                </c:pt>
                <c:pt idx="3389">
                  <c:v>294.85532606789121</c:v>
                </c:pt>
                <c:pt idx="3390">
                  <c:v>294.79757583579504</c:v>
                </c:pt>
                <c:pt idx="3391">
                  <c:v>294.6793697211312</c:v>
                </c:pt>
                <c:pt idx="3392">
                  <c:v>294.53371624698673</c:v>
                </c:pt>
                <c:pt idx="3393">
                  <c:v>294.423723218291</c:v>
                </c:pt>
                <c:pt idx="3394">
                  <c:v>294.41053410041877</c:v>
                </c:pt>
                <c:pt idx="3395">
                  <c:v>294.30437532904176</c:v>
                </c:pt>
                <c:pt idx="3396">
                  <c:v>294.23264766219552</c:v>
                </c:pt>
                <c:pt idx="3397">
                  <c:v>294.10089918460801</c:v>
                </c:pt>
                <c:pt idx="3398">
                  <c:v>294.0666317938103</c:v>
                </c:pt>
                <c:pt idx="3399">
                  <c:v>293.97117757640291</c:v>
                </c:pt>
                <c:pt idx="3400">
                  <c:v>293.94094799497543</c:v>
                </c:pt>
                <c:pt idx="3401">
                  <c:v>293.8182791739377</c:v>
                </c:pt>
                <c:pt idx="3402">
                  <c:v>293.79280881967912</c:v>
                </c:pt>
                <c:pt idx="3403">
                  <c:v>293.73700454503847</c:v>
                </c:pt>
                <c:pt idx="3404">
                  <c:v>293.6829372749429</c:v>
                </c:pt>
                <c:pt idx="3405">
                  <c:v>293.56829948371876</c:v>
                </c:pt>
                <c:pt idx="3406">
                  <c:v>293.51948345038181</c:v>
                </c:pt>
                <c:pt idx="3407">
                  <c:v>293.40993344209176</c:v>
                </c:pt>
                <c:pt idx="3408">
                  <c:v>293.36604682564729</c:v>
                </c:pt>
                <c:pt idx="3409">
                  <c:v>293.38577971443192</c:v>
                </c:pt>
                <c:pt idx="3410">
                  <c:v>293.34264492452752</c:v>
                </c:pt>
                <c:pt idx="3411">
                  <c:v>293.33197950874938</c:v>
                </c:pt>
                <c:pt idx="3412">
                  <c:v>293.47727971848872</c:v>
                </c:pt>
                <c:pt idx="3413">
                  <c:v>293.46242356193784</c:v>
                </c:pt>
                <c:pt idx="3414">
                  <c:v>293.4480298289489</c:v>
                </c:pt>
                <c:pt idx="3415">
                  <c:v>293.46521085499063</c:v>
                </c:pt>
                <c:pt idx="3416">
                  <c:v>293.66861746709776</c:v>
                </c:pt>
                <c:pt idx="3417">
                  <c:v>293.6166788630581</c:v>
                </c:pt>
                <c:pt idx="3418">
                  <c:v>293.50410347947803</c:v>
                </c:pt>
                <c:pt idx="3419">
                  <c:v>293.45728565778091</c:v>
                </c:pt>
                <c:pt idx="3420">
                  <c:v>293.47417858014506</c:v>
                </c:pt>
                <c:pt idx="3421">
                  <c:v>293.58392586869456</c:v>
                </c:pt>
                <c:pt idx="3422">
                  <c:v>293.69025708311278</c:v>
                </c:pt>
                <c:pt idx="3423">
                  <c:v>294.91384080587665</c:v>
                </c:pt>
                <c:pt idx="3424">
                  <c:v>296.37947893226197</c:v>
                </c:pt>
                <c:pt idx="3425">
                  <c:v>297.79949653757961</c:v>
                </c:pt>
                <c:pt idx="3426">
                  <c:v>297.74348409615493</c:v>
                </c:pt>
                <c:pt idx="3427">
                  <c:v>298.84090411929066</c:v>
                </c:pt>
                <c:pt idx="3428">
                  <c:v>299.96641850494916</c:v>
                </c:pt>
                <c:pt idx="3429">
                  <c:v>301.11915276751608</c:v>
                </c:pt>
                <c:pt idx="3430">
                  <c:v>300.92868355637756</c:v>
                </c:pt>
                <c:pt idx="3431">
                  <c:v>302.0825923844701</c:v>
                </c:pt>
                <c:pt idx="3432">
                  <c:v>303.44959763856099</c:v>
                </c:pt>
                <c:pt idx="3433">
                  <c:v>303.21771603020358</c:v>
                </c:pt>
                <c:pt idx="3434">
                  <c:v>304.30037476434933</c:v>
                </c:pt>
                <c:pt idx="3435">
                  <c:v>305.28708041485595</c:v>
                </c:pt>
                <c:pt idx="3436">
                  <c:v>307.48814231384694</c:v>
                </c:pt>
                <c:pt idx="3437">
                  <c:v>308.25111627027536</c:v>
                </c:pt>
                <c:pt idx="3438">
                  <c:v>309.14597498898274</c:v>
                </c:pt>
                <c:pt idx="3439">
                  <c:v>309.82621930746865</c:v>
                </c:pt>
                <c:pt idx="3440">
                  <c:v>310.64092349127071</c:v>
                </c:pt>
                <c:pt idx="3441">
                  <c:v>311.46139532776579</c:v>
                </c:pt>
                <c:pt idx="3442">
                  <c:v>312.16294837198342</c:v>
                </c:pt>
                <c:pt idx="3443">
                  <c:v>312.74928417696782</c:v>
                </c:pt>
                <c:pt idx="3444">
                  <c:v>313.41074945373441</c:v>
                </c:pt>
                <c:pt idx="3445">
                  <c:v>312.58866920747312</c:v>
                </c:pt>
                <c:pt idx="3446">
                  <c:v>313.13062698609394</c:v>
                </c:pt>
                <c:pt idx="3447">
                  <c:v>312.28613930682445</c:v>
                </c:pt>
                <c:pt idx="3448">
                  <c:v>311.37455757925659</c:v>
                </c:pt>
                <c:pt idx="3449">
                  <c:v>310.39797022166277</c:v>
                </c:pt>
                <c:pt idx="3450">
                  <c:v>309.51403429269408</c:v>
                </c:pt>
                <c:pt idx="3451">
                  <c:v>308.53310548121112</c:v>
                </c:pt>
                <c:pt idx="3452">
                  <c:v>307.95623052563025</c:v>
                </c:pt>
                <c:pt idx="3453">
                  <c:v>307.21055142536454</c:v>
                </c:pt>
                <c:pt idx="3454">
                  <c:v>306.4569561473225</c:v>
                </c:pt>
                <c:pt idx="3455">
                  <c:v>305.57118417941911</c:v>
                </c:pt>
                <c:pt idx="3456">
                  <c:v>304.86861704170377</c:v>
                </c:pt>
                <c:pt idx="3457">
                  <c:v>304.15679179182843</c:v>
                </c:pt>
                <c:pt idx="3458">
                  <c:v>303.49825006294662</c:v>
                </c:pt>
                <c:pt idx="3459">
                  <c:v>302.86020658412781</c:v>
                </c:pt>
                <c:pt idx="3460">
                  <c:v>302.30427677029661</c:v>
                </c:pt>
                <c:pt idx="3461">
                  <c:v>301.79677796243743</c:v>
                </c:pt>
                <c:pt idx="3462">
                  <c:v>301.2428224741372</c:v>
                </c:pt>
                <c:pt idx="3463">
                  <c:v>300.70610980831111</c:v>
                </c:pt>
                <c:pt idx="3464">
                  <c:v>300.0615963354864</c:v>
                </c:pt>
                <c:pt idx="3465">
                  <c:v>299.49939791740064</c:v>
                </c:pt>
                <c:pt idx="3466">
                  <c:v>298.95469889723228</c:v>
                </c:pt>
                <c:pt idx="3467">
                  <c:v>298.42695457596113</c:v>
                </c:pt>
                <c:pt idx="3468">
                  <c:v>297.85338375086246</c:v>
                </c:pt>
                <c:pt idx="3469">
                  <c:v>297.20428612190949</c:v>
                </c:pt>
                <c:pt idx="3470">
                  <c:v>296.79327988349058</c:v>
                </c:pt>
                <c:pt idx="3471">
                  <c:v>296.42619365415686</c:v>
                </c:pt>
                <c:pt idx="3472">
                  <c:v>296.10166034767906</c:v>
                </c:pt>
                <c:pt idx="3473">
                  <c:v>295.78722870154894</c:v>
                </c:pt>
                <c:pt idx="3474">
                  <c:v>295.38920409651513</c:v>
                </c:pt>
                <c:pt idx="3475">
                  <c:v>295.00356869557783</c:v>
                </c:pt>
                <c:pt idx="3476">
                  <c:v>294.69219032173959</c:v>
                </c:pt>
                <c:pt idx="3477">
                  <c:v>294.20374376301271</c:v>
                </c:pt>
                <c:pt idx="3478">
                  <c:v>293.76162767725054</c:v>
                </c:pt>
                <c:pt idx="3479">
                  <c:v>293.48890686517433</c:v>
                </c:pt>
                <c:pt idx="3480">
                  <c:v>293.13129477235805</c:v>
                </c:pt>
                <c:pt idx="3481">
                  <c:v>292.90932089112107</c:v>
                </c:pt>
                <c:pt idx="3482">
                  <c:v>292.60087614317001</c:v>
                </c:pt>
                <c:pt idx="3483">
                  <c:v>292.08414516695001</c:v>
                </c:pt>
                <c:pt idx="3484">
                  <c:v>291.73913198190559</c:v>
                </c:pt>
                <c:pt idx="3485">
                  <c:v>291.52936484565004</c:v>
                </c:pt>
                <c:pt idx="3486">
                  <c:v>291.10823996982799</c:v>
                </c:pt>
                <c:pt idx="3487">
                  <c:v>290.85585697998448</c:v>
                </c:pt>
                <c:pt idx="3488">
                  <c:v>290.6735833055244</c:v>
                </c:pt>
                <c:pt idx="3489">
                  <c:v>290.43472975596637</c:v>
                </c:pt>
                <c:pt idx="3490">
                  <c:v>290.14105747776085</c:v>
                </c:pt>
                <c:pt idx="3491">
                  <c:v>289.76314606942788</c:v>
                </c:pt>
                <c:pt idx="3492">
                  <c:v>289.30361761955913</c:v>
                </c:pt>
                <c:pt idx="3493">
                  <c:v>289.10740662092383</c:v>
                </c:pt>
                <c:pt idx="3494">
                  <c:v>288.94842975811116</c:v>
                </c:pt>
                <c:pt idx="3495">
                  <c:v>288.76327459585485</c:v>
                </c:pt>
                <c:pt idx="3496">
                  <c:v>288.67726289579963</c:v>
                </c:pt>
                <c:pt idx="3497">
                  <c:v>288.37604135422805</c:v>
                </c:pt>
                <c:pt idx="3498">
                  <c:v>288.11532258321245</c:v>
                </c:pt>
                <c:pt idx="3499">
                  <c:v>287.95609932238528</c:v>
                </c:pt>
                <c:pt idx="3500">
                  <c:v>287.73957870247699</c:v>
                </c:pt>
                <c:pt idx="3501">
                  <c:v>287.40529074446425</c:v>
                </c:pt>
                <c:pt idx="3502">
                  <c:v>287.23704172320464</c:v>
                </c:pt>
                <c:pt idx="3503">
                  <c:v>286.85614263925612</c:v>
                </c:pt>
                <c:pt idx="3504">
                  <c:v>286.64273334395551</c:v>
                </c:pt>
                <c:pt idx="3505">
                  <c:v>286.37371332359538</c:v>
                </c:pt>
                <c:pt idx="3506">
                  <c:v>286.330954120971</c:v>
                </c:pt>
                <c:pt idx="3507">
                  <c:v>286.28952587246761</c:v>
                </c:pt>
                <c:pt idx="3508">
                  <c:v>286.24938714983665</c:v>
                </c:pt>
                <c:pt idx="3509">
                  <c:v>285.96148398074166</c:v>
                </c:pt>
                <c:pt idx="3510">
                  <c:v>285.90042940003957</c:v>
                </c:pt>
                <c:pt idx="3511">
                  <c:v>285.87240197793926</c:v>
                </c:pt>
                <c:pt idx="3512">
                  <c:v>285.68961331180822</c:v>
                </c:pt>
                <c:pt idx="3513">
                  <c:v>285.20124696697161</c:v>
                </c:pt>
                <c:pt idx="3514">
                  <c:v>285.22610953632977</c:v>
                </c:pt>
                <c:pt idx="3515">
                  <c:v>285.18794475682074</c:v>
                </c:pt>
                <c:pt idx="3516">
                  <c:v>285.11984119286683</c:v>
                </c:pt>
                <c:pt idx="3517">
                  <c:v>284.99160401170229</c:v>
                </c:pt>
                <c:pt idx="3518">
                  <c:v>284.52496441333034</c:v>
                </c:pt>
                <c:pt idx="3519">
                  <c:v>284.32186361298562</c:v>
                </c:pt>
                <c:pt idx="3520">
                  <c:v>284.12508467625389</c:v>
                </c:pt>
                <c:pt idx="3521">
                  <c:v>284.05893774100537</c:v>
                </c:pt>
                <c:pt idx="3522">
                  <c:v>284.2749903063135</c:v>
                </c:pt>
                <c:pt idx="3523">
                  <c:v>284.14192384070884</c:v>
                </c:pt>
                <c:pt idx="3524">
                  <c:v>285.35144865461956</c:v>
                </c:pt>
                <c:pt idx="3525">
                  <c:v>285.2471290199137</c:v>
                </c:pt>
                <c:pt idx="3526">
                  <c:v>285.11492978502599</c:v>
                </c:pt>
                <c:pt idx="3527">
                  <c:v>285.20473258433549</c:v>
                </c:pt>
                <c:pt idx="3528">
                  <c:v>285.0115995534137</c:v>
                </c:pt>
                <c:pt idx="3529">
                  <c:v>285.01123849725576</c:v>
                </c:pt>
                <c:pt idx="3530">
                  <c:v>285.04201540879677</c:v>
                </c:pt>
                <c:pt idx="3531">
                  <c:v>285.2274679817553</c:v>
                </c:pt>
                <c:pt idx="3532">
                  <c:v>285.00250054307298</c:v>
                </c:pt>
                <c:pt idx="3533">
                  <c:v>284.97129598014413</c:v>
                </c:pt>
                <c:pt idx="3534">
                  <c:v>284.90993598399371</c:v>
                </c:pt>
                <c:pt idx="3535">
                  <c:v>284.75710573622206</c:v>
                </c:pt>
                <c:pt idx="3536">
                  <c:v>284.60903259418666</c:v>
                </c:pt>
                <c:pt idx="3537">
                  <c:v>284.34106156793848</c:v>
                </c:pt>
                <c:pt idx="3538">
                  <c:v>284.26819197846868</c:v>
                </c:pt>
                <c:pt idx="3539">
                  <c:v>284.10421039337211</c:v>
                </c:pt>
                <c:pt idx="3540">
                  <c:v>284.03871320627417</c:v>
                </c:pt>
                <c:pt idx="3541">
                  <c:v>283.97525473238244</c:v>
                </c:pt>
                <c:pt idx="3542">
                  <c:v>283.94489824242487</c:v>
                </c:pt>
                <c:pt idx="3543">
                  <c:v>283.88435992150795</c:v>
                </c:pt>
                <c:pt idx="3544">
                  <c:v>283.79457923131082</c:v>
                </c:pt>
                <c:pt idx="3545">
                  <c:v>283.6142129327398</c:v>
                </c:pt>
                <c:pt idx="3546">
                  <c:v>284.93354384878489</c:v>
                </c:pt>
                <c:pt idx="3547">
                  <c:v>284.56209166098671</c:v>
                </c:pt>
                <c:pt idx="3548">
                  <c:v>284.48234212766516</c:v>
                </c:pt>
                <c:pt idx="3549">
                  <c:v>284.52958185327822</c:v>
                </c:pt>
                <c:pt idx="3550">
                  <c:v>284.60647788994629</c:v>
                </c:pt>
                <c:pt idx="3551">
                  <c:v>284.52534675849563</c:v>
                </c:pt>
                <c:pt idx="3552">
                  <c:v>284.41561424460173</c:v>
                </c:pt>
                <c:pt idx="3553">
                  <c:v>284.30929734495243</c:v>
                </c:pt>
                <c:pt idx="3554">
                  <c:v>284.20628974264804</c:v>
                </c:pt>
                <c:pt idx="3555">
                  <c:v>284.3555022637002</c:v>
                </c:pt>
                <c:pt idx="3556">
                  <c:v>284.1888029949987</c:v>
                </c:pt>
                <c:pt idx="3557">
                  <c:v>284.15179944609918</c:v>
                </c:pt>
                <c:pt idx="3558">
                  <c:v>283.9914407798388</c:v>
                </c:pt>
                <c:pt idx="3559">
                  <c:v>284.08508738797212</c:v>
                </c:pt>
                <c:pt idx="3560">
                  <c:v>285.66990208517683</c:v>
                </c:pt>
                <c:pt idx="3561">
                  <c:v>285.46228984916945</c:v>
                </c:pt>
                <c:pt idx="3562">
                  <c:v>285.38564681981819</c:v>
                </c:pt>
                <c:pt idx="3563">
                  <c:v>286.49420514695271</c:v>
                </c:pt>
                <c:pt idx="3564">
                  <c:v>286.2298083235595</c:v>
                </c:pt>
                <c:pt idx="3565">
                  <c:v>286.25378187130548</c:v>
                </c:pt>
                <c:pt idx="3566">
                  <c:v>286.05912209651063</c:v>
                </c:pt>
                <c:pt idx="3567">
                  <c:v>285.96390163141751</c:v>
                </c:pt>
                <c:pt idx="3568">
                  <c:v>285.96502525556099</c:v>
                </c:pt>
                <c:pt idx="3569">
                  <c:v>286.02836736336354</c:v>
                </c:pt>
                <c:pt idx="3570">
                  <c:v>286.02748438012594</c:v>
                </c:pt>
                <c:pt idx="3571">
                  <c:v>285.6842348600494</c:v>
                </c:pt>
                <c:pt idx="3572">
                  <c:v>285.66293686685026</c:v>
                </c:pt>
                <c:pt idx="3573">
                  <c:v>285.45554143530757</c:v>
                </c:pt>
                <c:pt idx="3574">
                  <c:v>285.59699556641925</c:v>
                </c:pt>
                <c:pt idx="3575">
                  <c:v>285.23601902586955</c:v>
                </c:pt>
                <c:pt idx="3576">
                  <c:v>285.01078542115272</c:v>
                </c:pt>
                <c:pt idx="3577">
                  <c:v>284.94819624786572</c:v>
                </c:pt>
                <c:pt idx="3578">
                  <c:v>284.79417508322138</c:v>
                </c:pt>
                <c:pt idx="3579">
                  <c:v>284.92508865647585</c:v>
                </c:pt>
                <c:pt idx="3580">
                  <c:v>284.67840656796596</c:v>
                </c:pt>
                <c:pt idx="3581">
                  <c:v>284.62616326123447</c:v>
                </c:pt>
                <c:pt idx="3582">
                  <c:v>284.63779957616771</c:v>
                </c:pt>
                <c:pt idx="3583">
                  <c:v>284.61794696147535</c:v>
                </c:pt>
                <c:pt idx="3584">
                  <c:v>284.4742053769375</c:v>
                </c:pt>
                <c:pt idx="3585">
                  <c:v>284.14817762256621</c:v>
                </c:pt>
                <c:pt idx="3586">
                  <c:v>283.9568049626244</c:v>
                </c:pt>
                <c:pt idx="3587">
                  <c:v>284.02040294125914</c:v>
                </c:pt>
                <c:pt idx="3588">
                  <c:v>283.77075403081773</c:v>
                </c:pt>
                <c:pt idx="3589">
                  <c:v>283.62225606201235</c:v>
                </c:pt>
                <c:pt idx="3590">
                  <c:v>283.478380349269</c:v>
                </c:pt>
                <c:pt idx="3591">
                  <c:v>283.37010974607665</c:v>
                </c:pt>
                <c:pt idx="3592">
                  <c:v>283.60760327384952</c:v>
                </c:pt>
                <c:pt idx="3593">
                  <c:v>283.49531038367712</c:v>
                </c:pt>
                <c:pt idx="3594">
                  <c:v>284.63158197195787</c:v>
                </c:pt>
                <c:pt idx="3595">
                  <c:v>284.67417634935151</c:v>
                </c:pt>
                <c:pt idx="3596">
                  <c:v>284.83995181990144</c:v>
                </c:pt>
                <c:pt idx="3597">
                  <c:v>285.96549584752512</c:v>
                </c:pt>
                <c:pt idx="3598">
                  <c:v>285.87318966133034</c:v>
                </c:pt>
                <c:pt idx="3599">
                  <c:v>285.7837566647969</c:v>
                </c:pt>
                <c:pt idx="3600">
                  <c:v>285.69710742492822</c:v>
                </c:pt>
                <c:pt idx="3601">
                  <c:v>285.45752164647581</c:v>
                </c:pt>
                <c:pt idx="3602">
                  <c:v>285.3499003064768</c:v>
                </c:pt>
                <c:pt idx="3603">
                  <c:v>285.21450213758254</c:v>
                </c:pt>
                <c:pt idx="3604">
                  <c:v>285.08331847082587</c:v>
                </c:pt>
                <c:pt idx="3605">
                  <c:v>284.73833101812789</c:v>
                </c:pt>
                <c:pt idx="3606">
                  <c:v>284.62196900086019</c:v>
                </c:pt>
                <c:pt idx="3607">
                  <c:v>284.57148241099679</c:v>
                </c:pt>
                <c:pt idx="3608">
                  <c:v>284.46031384514094</c:v>
                </c:pt>
                <c:pt idx="3609">
                  <c:v>284.29035213472673</c:v>
                </c:pt>
                <c:pt idx="3610">
                  <c:v>284.156807505649</c:v>
                </c:pt>
                <c:pt idx="3611">
                  <c:v>283.99629295487517</c:v>
                </c:pt>
                <c:pt idx="3612">
                  <c:v>283.87190142625798</c:v>
                </c:pt>
                <c:pt idx="3613">
                  <c:v>284.06264909108438</c:v>
                </c:pt>
                <c:pt idx="3614">
                  <c:v>284.0918257589932</c:v>
                </c:pt>
                <c:pt idx="3615">
                  <c:v>284.02671406505578</c:v>
                </c:pt>
                <c:pt idx="3616">
                  <c:v>283.77686870997303</c:v>
                </c:pt>
                <c:pt idx="3617">
                  <c:v>283.62818041120545</c:v>
                </c:pt>
                <c:pt idx="3618">
                  <c:v>283.57750048045426</c:v>
                </c:pt>
                <c:pt idx="3619">
                  <c:v>283.52839805018357</c:v>
                </c:pt>
                <c:pt idx="3620">
                  <c:v>283.38744383035782</c:v>
                </c:pt>
                <c:pt idx="3621">
                  <c:v>283.34425724196768</c:v>
                </c:pt>
                <c:pt idx="3622">
                  <c:v>283.30241491081949</c:v>
                </c:pt>
                <c:pt idx="3623">
                  <c:v>284.60032435025681</c:v>
                </c:pt>
                <c:pt idx="3624">
                  <c:v>284.363751112361</c:v>
                </c:pt>
                <c:pt idx="3625">
                  <c:v>284.38355545919143</c:v>
                </c:pt>
                <c:pt idx="3626">
                  <c:v>284.18485625706893</c:v>
                </c:pt>
                <c:pt idx="3627">
                  <c:v>284.1168488280104</c:v>
                </c:pt>
                <c:pt idx="3628">
                  <c:v>283.95757806017468</c:v>
                </c:pt>
                <c:pt idx="3629">
                  <c:v>283.89664505800437</c:v>
                </c:pt>
                <c:pt idx="3630">
                  <c:v>283.80648197169029</c:v>
                </c:pt>
                <c:pt idx="3631">
                  <c:v>283.75025209654967</c:v>
                </c:pt>
                <c:pt idx="3632">
                  <c:v>283.50901209829516</c:v>
                </c:pt>
                <c:pt idx="3633">
                  <c:v>283.77330877936674</c:v>
                </c:pt>
                <c:pt idx="3634">
                  <c:v>285.24332120808543</c:v>
                </c:pt>
                <c:pt idx="3635">
                  <c:v>285.32912760233751</c:v>
                </c:pt>
                <c:pt idx="3636">
                  <c:v>286.59507883385794</c:v>
                </c:pt>
                <c:pt idx="3637">
                  <c:v>287.82162514421225</c:v>
                </c:pt>
                <c:pt idx="3638">
                  <c:v>287.48478334882566</c:v>
                </c:pt>
                <c:pt idx="3639">
                  <c:v>287.22067979519136</c:v>
                </c:pt>
                <c:pt idx="3640">
                  <c:v>287.05817710895747</c:v>
                </c:pt>
                <c:pt idx="3641">
                  <c:v>286.99411278743776</c:v>
                </c:pt>
                <c:pt idx="3642">
                  <c:v>286.77640893269677</c:v>
                </c:pt>
                <c:pt idx="3643">
                  <c:v>286.62773494529193</c:v>
                </c:pt>
                <c:pt idx="3644">
                  <c:v>286.79495598484976</c:v>
                </c:pt>
                <c:pt idx="3645">
                  <c:v>287.89077385644458</c:v>
                </c:pt>
                <c:pt idx="3646">
                  <c:v>288.95248250189582</c:v>
                </c:pt>
                <c:pt idx="3647">
                  <c:v>288.51818735736731</c:v>
                </c:pt>
                <c:pt idx="3648">
                  <c:v>288.09741040019617</c:v>
                </c:pt>
                <c:pt idx="3649">
                  <c:v>287.81423777023218</c:v>
                </c:pt>
                <c:pt idx="3650">
                  <c:v>287.78889321165235</c:v>
                </c:pt>
                <c:pt idx="3651">
                  <c:v>287.63983062947722</c:v>
                </c:pt>
                <c:pt idx="3652">
                  <c:v>288.92723742121143</c:v>
                </c:pt>
                <c:pt idx="3653">
                  <c:v>288.8361220946922</c:v>
                </c:pt>
                <c:pt idx="3654">
                  <c:v>288.68558943186417</c:v>
                </c:pt>
                <c:pt idx="3655">
                  <c:v>288.85100965048537</c:v>
                </c:pt>
                <c:pt idx="3656">
                  <c:v>290.16296985922133</c:v>
                </c:pt>
                <c:pt idx="3657">
                  <c:v>291.43409303781652</c:v>
                </c:pt>
                <c:pt idx="3658">
                  <c:v>290.953680203354</c:v>
                </c:pt>
                <c:pt idx="3659">
                  <c:v>292.20019115519034</c:v>
                </c:pt>
                <c:pt idx="3660">
                  <c:v>292.00719948410375</c:v>
                </c:pt>
                <c:pt idx="3661">
                  <c:v>291.54007444968562</c:v>
                </c:pt>
                <c:pt idx="3662">
                  <c:v>291.14974294812066</c:v>
                </c:pt>
                <c:pt idx="3663">
                  <c:v>290.7093077311003</c:v>
                </c:pt>
                <c:pt idx="3664">
                  <c:v>291.71441136509094</c:v>
                </c:pt>
                <c:pt idx="3665">
                  <c:v>291.16301967956156</c:v>
                </c:pt>
                <c:pt idx="3666">
                  <c:v>290.81555138892219</c:v>
                </c:pt>
                <c:pt idx="3667">
                  <c:v>290.41664519126829</c:v>
                </c:pt>
                <c:pt idx="3668">
                  <c:v>290.0924090972091</c:v>
                </c:pt>
                <c:pt idx="3669">
                  <c:v>289.80939214144888</c:v>
                </c:pt>
                <c:pt idx="3670">
                  <c:v>289.50405784862835</c:v>
                </c:pt>
                <c:pt idx="3671">
                  <c:v>288.95921378004255</c:v>
                </c:pt>
                <c:pt idx="3672">
                  <c:v>288.46245565443854</c:v>
                </c:pt>
                <c:pt idx="3673">
                  <c:v>288.13679363049766</c:v>
                </c:pt>
                <c:pt idx="3674">
                  <c:v>287.82126840018725</c:v>
                </c:pt>
                <c:pt idx="3675">
                  <c:v>289.10302762756561</c:v>
                </c:pt>
                <c:pt idx="3676">
                  <c:v>289.06869398530034</c:v>
                </c:pt>
                <c:pt idx="3677">
                  <c:v>289.19106268302903</c:v>
                </c:pt>
                <c:pt idx="3678">
                  <c:v>289.37187590184425</c:v>
                </c:pt>
                <c:pt idx="3679">
                  <c:v>289.11128678773701</c:v>
                </c:pt>
                <c:pt idx="3680">
                  <c:v>290.22838504529392</c:v>
                </c:pt>
                <c:pt idx="3681">
                  <c:v>291.49747206310656</c:v>
                </c:pt>
                <c:pt idx="3682">
                  <c:v>291.04621317608849</c:v>
                </c:pt>
                <c:pt idx="3683">
                  <c:v>292.13421023313163</c:v>
                </c:pt>
                <c:pt idx="3684">
                  <c:v>291.94327233233844</c:v>
                </c:pt>
                <c:pt idx="3685">
                  <c:v>291.66489751627233</c:v>
                </c:pt>
                <c:pt idx="3686">
                  <c:v>292.51574984898502</c:v>
                </c:pt>
                <c:pt idx="3687">
                  <c:v>292.00166857587203</c:v>
                </c:pt>
                <c:pt idx="3688">
                  <c:v>293.02879870222</c:v>
                </c:pt>
                <c:pt idx="3689">
                  <c:v>292.74776172999901</c:v>
                </c:pt>
                <c:pt idx="3690">
                  <c:v>292.35096560270108</c:v>
                </c:pt>
                <c:pt idx="3691">
                  <c:v>293.39834998428574</c:v>
                </c:pt>
                <c:pt idx="3692">
                  <c:v>292.95017644337304</c:v>
                </c:pt>
                <c:pt idx="3693">
                  <c:v>292.79609364171932</c:v>
                </c:pt>
                <c:pt idx="3694">
                  <c:v>292.27328618328653</c:v>
                </c:pt>
                <c:pt idx="3695">
                  <c:v>293.38534192952733</c:v>
                </c:pt>
                <c:pt idx="3696">
                  <c:v>294.46278301769763</c:v>
                </c:pt>
                <c:pt idx="3697">
                  <c:v>294.01260388720226</c:v>
                </c:pt>
                <c:pt idx="3698">
                  <c:v>293.51418390219061</c:v>
                </c:pt>
                <c:pt idx="3699">
                  <c:v>293.0624048302829</c:v>
                </c:pt>
                <c:pt idx="3700">
                  <c:v>292.50018124639854</c:v>
                </c:pt>
                <c:pt idx="3701">
                  <c:v>292.14221821897098</c:v>
                </c:pt>
                <c:pt idx="3702">
                  <c:v>291.60863703455198</c:v>
                </c:pt>
                <c:pt idx="3703">
                  <c:v>291.06053775796579</c:v>
                </c:pt>
                <c:pt idx="3704">
                  <c:v>290.99639995716365</c:v>
                </c:pt>
                <c:pt idx="3705">
                  <c:v>290.71637145190647</c:v>
                </c:pt>
                <c:pt idx="3706">
                  <c:v>291.5967482985655</c:v>
                </c:pt>
                <c:pt idx="3707">
                  <c:v>291.20465272545363</c:v>
                </c:pt>
                <c:pt idx="3708">
                  <c:v>290.91814199267242</c:v>
                </c:pt>
                <c:pt idx="3709">
                  <c:v>290.45378902667346</c:v>
                </c:pt>
                <c:pt idx="3710">
                  <c:v>290.06614330810464</c:v>
                </c:pt>
                <c:pt idx="3711">
                  <c:v>289.69056373284394</c:v>
                </c:pt>
                <c:pt idx="3712">
                  <c:v>290.66512407699076</c:v>
                </c:pt>
                <c:pt idx="3713">
                  <c:v>290.23977346033814</c:v>
                </c:pt>
                <c:pt idx="3714">
                  <c:v>289.88991607554931</c:v>
                </c:pt>
                <c:pt idx="3715">
                  <c:v>289.55094860683602</c:v>
                </c:pt>
                <c:pt idx="3716">
                  <c:v>289.16027862832613</c:v>
                </c:pt>
                <c:pt idx="3717">
                  <c:v>288.81289565764627</c:v>
                </c:pt>
                <c:pt idx="3718">
                  <c:v>288.38294539501885</c:v>
                </c:pt>
                <c:pt idx="3719">
                  <c:v>288.02863153618995</c:v>
                </c:pt>
                <c:pt idx="3720">
                  <c:v>287.62309285049378</c:v>
                </c:pt>
                <c:pt idx="3721">
                  <c:v>287.35468417445503</c:v>
                </c:pt>
                <c:pt idx="3722">
                  <c:v>286.9701232657838</c:v>
                </c:pt>
                <c:pt idx="3723">
                  <c:v>286.62865920958006</c:v>
                </c:pt>
                <c:pt idx="3724">
                  <c:v>286.32895054178766</c:v>
                </c:pt>
                <c:pt idx="3725">
                  <c:v>286.28758465815093</c:v>
                </c:pt>
                <c:pt idx="3726">
                  <c:v>285.99849252555845</c:v>
                </c:pt>
                <c:pt idx="3727">
                  <c:v>285.8429058022985</c:v>
                </c:pt>
                <c:pt idx="3728">
                  <c:v>285.66103525563909</c:v>
                </c:pt>
                <c:pt idx="3729">
                  <c:v>285.57820593184056</c:v>
                </c:pt>
                <c:pt idx="3730">
                  <c:v>285.43570135557036</c:v>
                </c:pt>
                <c:pt idx="3731">
                  <c:v>285.35988593905921</c:v>
                </c:pt>
                <c:pt idx="3732">
                  <c:v>285.09967003327671</c:v>
                </c:pt>
                <c:pt idx="3733">
                  <c:v>284.94093398513269</c:v>
                </c:pt>
                <c:pt idx="3734">
                  <c:v>284.63150522496511</c:v>
                </c:pt>
                <c:pt idx="3735">
                  <c:v>284.48734161603119</c:v>
                </c:pt>
                <c:pt idx="3736">
                  <c:v>284.19203170270464</c:v>
                </c:pt>
                <c:pt idx="3737">
                  <c:v>284.09267419629117</c:v>
                </c:pt>
                <c:pt idx="3738">
                  <c:v>283.996409364074</c:v>
                </c:pt>
                <c:pt idx="3739">
                  <c:v>283.68525383680878</c:v>
                </c:pt>
                <c:pt idx="3740">
                  <c:v>283.50829048018733</c:v>
                </c:pt>
                <c:pt idx="3741">
                  <c:v>283.36796214324778</c:v>
                </c:pt>
                <c:pt idx="3742">
                  <c:v>283.23200176845148</c:v>
                </c:pt>
                <c:pt idx="3743">
                  <c:v>283.10027339542364</c:v>
                </c:pt>
                <c:pt idx="3744">
                  <c:v>283.03489875419467</c:v>
                </c:pt>
                <c:pt idx="3745">
                  <c:v>282.94043228251815</c:v>
                </c:pt>
                <c:pt idx="3746">
                  <c:v>282.78665278472067</c:v>
                </c:pt>
                <c:pt idx="3747">
                  <c:v>282.76216685651485</c:v>
                </c:pt>
                <c:pt idx="3748">
                  <c:v>282.64506290756037</c:v>
                </c:pt>
                <c:pt idx="3749">
                  <c:v>282.46935056310997</c:v>
                </c:pt>
                <c:pt idx="3750">
                  <c:v>282.45474121523137</c:v>
                </c:pt>
                <c:pt idx="3751">
                  <c:v>282.44058660856797</c:v>
                </c:pt>
                <c:pt idx="3752">
                  <c:v>282.48912604691662</c:v>
                </c:pt>
                <c:pt idx="3753">
                  <c:v>282.41164769450523</c:v>
                </c:pt>
                <c:pt idx="3754">
                  <c:v>282.21207407298141</c:v>
                </c:pt>
                <c:pt idx="3755">
                  <c:v>282.08096598393405</c:v>
                </c:pt>
                <c:pt idx="3756">
                  <c:v>281.9850655900724</c:v>
                </c:pt>
                <c:pt idx="3757">
                  <c:v>281.86102353259906</c:v>
                </c:pt>
                <c:pt idx="3758">
                  <c:v>281.8342226862635</c:v>
                </c:pt>
                <c:pt idx="3759">
                  <c:v>281.80825606261425</c:v>
                </c:pt>
                <c:pt idx="3760">
                  <c:v>281.72084423662415</c:v>
                </c:pt>
                <c:pt idx="3761">
                  <c:v>281.76066017167761</c:v>
                </c:pt>
                <c:pt idx="3762">
                  <c:v>281.61247639169233</c:v>
                </c:pt>
                <c:pt idx="3763">
                  <c:v>281.40665162969526</c:v>
                </c:pt>
                <c:pt idx="3764">
                  <c:v>281.45624735294177</c:v>
                </c:pt>
                <c:pt idx="3765">
                  <c:v>281.28641221912903</c:v>
                </c:pt>
                <c:pt idx="3766">
                  <c:v>280.90397639312329</c:v>
                </c:pt>
                <c:pt idx="3767">
                  <c:v>281.18710585674717</c:v>
                </c:pt>
                <c:pt idx="3768">
                  <c:v>281.15015513421042</c:v>
                </c:pt>
                <c:pt idx="3769">
                  <c:v>281.0832278376061</c:v>
                </c:pt>
                <c:pt idx="3770">
                  <c:v>282.57472022892625</c:v>
                </c:pt>
                <c:pt idx="3771">
                  <c:v>284.01978734047532</c:v>
                </c:pt>
                <c:pt idx="3772">
                  <c:v>283.89466450847976</c:v>
                </c:pt>
                <c:pt idx="3773">
                  <c:v>283.83568979939616</c:v>
                </c:pt>
                <c:pt idx="3774">
                  <c:v>283.71629732170851</c:v>
                </c:pt>
                <c:pt idx="3775">
                  <c:v>283.53836768293905</c:v>
                </c:pt>
                <c:pt idx="3776">
                  <c:v>283.552736787063</c:v>
                </c:pt>
                <c:pt idx="3777">
                  <c:v>283.56665862797399</c:v>
                </c:pt>
                <c:pt idx="3778">
                  <c:v>283.58014712751293</c:v>
                </c:pt>
                <c:pt idx="3779">
                  <c:v>283.59321577417938</c:v>
                </c:pt>
                <c:pt idx="3780">
                  <c:v>283.60587763662005</c:v>
                </c:pt>
                <c:pt idx="3781">
                  <c:v>284.98772146157376</c:v>
                </c:pt>
                <c:pt idx="3782">
                  <c:v>284.98810365231435</c:v>
                </c:pt>
                <c:pt idx="3783">
                  <c:v>286.07790946876804</c:v>
                </c:pt>
                <c:pt idx="3784">
                  <c:v>285.91985075582278</c:v>
                </c:pt>
                <c:pt idx="3785">
                  <c:v>285.86009208123852</c:v>
                </c:pt>
                <c:pt idx="3786">
                  <c:v>287.17176958361193</c:v>
                </c:pt>
                <c:pt idx="3787">
                  <c:v>286.82402893707865</c:v>
                </c:pt>
                <c:pt idx="3788">
                  <c:v>286.64274596549114</c:v>
                </c:pt>
                <c:pt idx="3789">
                  <c:v>286.5604859274743</c:v>
                </c:pt>
                <c:pt idx="3790">
                  <c:v>286.44965964618319</c:v>
                </c:pt>
                <c:pt idx="3791">
                  <c:v>286.18664937852958</c:v>
                </c:pt>
                <c:pt idx="3792">
                  <c:v>286.02520594785972</c:v>
                </c:pt>
                <c:pt idx="3793">
                  <c:v>285.71315407712905</c:v>
                </c:pt>
                <c:pt idx="3794">
                  <c:v>286.99827854976411</c:v>
                </c:pt>
                <c:pt idx="3795">
                  <c:v>287.06058559128292</c:v>
                </c:pt>
                <c:pt idx="3796">
                  <c:v>287.05869975998951</c:v>
                </c:pt>
                <c:pt idx="3797">
                  <c:v>287.15025281606131</c:v>
                </c:pt>
                <c:pt idx="3798">
                  <c:v>287.14557593734395</c:v>
                </c:pt>
                <c:pt idx="3799">
                  <c:v>286.95428425935353</c:v>
                </c:pt>
                <c:pt idx="3800">
                  <c:v>286.67556667801728</c:v>
                </c:pt>
                <c:pt idx="3801">
                  <c:v>287.77510074823545</c:v>
                </c:pt>
                <c:pt idx="3802">
                  <c:v>289.02717029441226</c:v>
                </c:pt>
                <c:pt idx="3803">
                  <c:v>290.02237990647131</c:v>
                </c:pt>
                <c:pt idx="3804">
                  <c:v>289.86604964717435</c:v>
                </c:pt>
                <c:pt idx="3805">
                  <c:v>289.46557160391063</c:v>
                </c:pt>
                <c:pt idx="3806">
                  <c:v>289.20206604905781</c:v>
                </c:pt>
                <c:pt idx="3807">
                  <c:v>290.31633864513043</c:v>
                </c:pt>
                <c:pt idx="3808">
                  <c:v>289.90184457816486</c:v>
                </c:pt>
                <c:pt idx="3809">
                  <c:v>289.62475927258436</c:v>
                </c:pt>
                <c:pt idx="3810">
                  <c:v>289.35629872627646</c:v>
                </c:pt>
                <c:pt idx="3811">
                  <c:v>289.00281429108963</c:v>
                </c:pt>
                <c:pt idx="3812">
                  <c:v>288.50469902418519</c:v>
                </c:pt>
                <c:pt idx="3813">
                  <c:v>288.17772210231362</c:v>
                </c:pt>
                <c:pt idx="3814">
                  <c:v>287.95430309014961</c:v>
                </c:pt>
                <c:pt idx="3815">
                  <c:v>287.64445819347048</c:v>
                </c:pt>
                <c:pt idx="3816">
                  <c:v>287.43763794259007</c:v>
                </c:pt>
                <c:pt idx="3817">
                  <c:v>287.11274841284529</c:v>
                </c:pt>
                <c:pt idx="3818">
                  <c:v>286.76684490231162</c:v>
                </c:pt>
                <c:pt idx="3819">
                  <c:v>286.58734188268897</c:v>
                </c:pt>
                <c:pt idx="3820">
                  <c:v>287.6896221022202</c:v>
                </c:pt>
                <c:pt idx="3821">
                  <c:v>287.63702969259111</c:v>
                </c:pt>
                <c:pt idx="3822">
                  <c:v>288.9245236683293</c:v>
                </c:pt>
                <c:pt idx="3823">
                  <c:v>288.6467324368507</c:v>
                </c:pt>
                <c:pt idx="3824">
                  <c:v>288.62660177142288</c:v>
                </c:pt>
                <c:pt idx="3825">
                  <c:v>289.69653322982725</c:v>
                </c:pt>
                <c:pt idx="3826">
                  <c:v>290.73316122146144</c:v>
                </c:pt>
                <c:pt idx="3827">
                  <c:v>290.39907301864241</c:v>
                </c:pt>
                <c:pt idx="3828">
                  <c:v>291.3204530569115</c:v>
                </c:pt>
                <c:pt idx="3829">
                  <c:v>291.21709821378192</c:v>
                </c:pt>
                <c:pt idx="3830">
                  <c:v>290.68118626004184</c:v>
                </c:pt>
                <c:pt idx="3831">
                  <c:v>290.09970203415833</c:v>
                </c:pt>
                <c:pt idx="3832">
                  <c:v>289.69195115631766</c:v>
                </c:pt>
                <c:pt idx="3833">
                  <c:v>290.85322868972014</c:v>
                </c:pt>
                <c:pt idx="3834">
                  <c:v>290.54652990853242</c:v>
                </c:pt>
                <c:pt idx="3835">
                  <c:v>290.31163111565672</c:v>
                </c:pt>
                <c:pt idx="3836">
                  <c:v>289.86615684948453</c:v>
                </c:pt>
                <c:pt idx="3837">
                  <c:v>289.46567546936353</c:v>
                </c:pt>
                <c:pt idx="3838">
                  <c:v>289.32667359832584</c:v>
                </c:pt>
                <c:pt idx="3839">
                  <c:v>289.09861821328121</c:v>
                </c:pt>
                <c:pt idx="3840">
                  <c:v>288.78428125884466</c:v>
                </c:pt>
                <c:pt idx="3841">
                  <c:v>288.57310877327217</c:v>
                </c:pt>
                <c:pt idx="3842">
                  <c:v>288.27512920886772</c:v>
                </c:pt>
                <c:pt idx="3843">
                  <c:v>287.98642477367218</c:v>
                </c:pt>
                <c:pt idx="3844">
                  <c:v>287.58219984644336</c:v>
                </c:pt>
                <c:pt idx="3845">
                  <c:v>287.31506403586792</c:v>
                </c:pt>
                <c:pt idx="3846">
                  <c:v>287.02511656012661</c:v>
                </c:pt>
                <c:pt idx="3847">
                  <c:v>286.77532093014719</c:v>
                </c:pt>
                <c:pt idx="3848">
                  <c:v>286.56442735029964</c:v>
                </c:pt>
                <c:pt idx="3849">
                  <c:v>286.60911203141626</c:v>
                </c:pt>
                <c:pt idx="3850">
                  <c:v>287.64846115901992</c:v>
                </c:pt>
                <c:pt idx="3851">
                  <c:v>288.81109239379128</c:v>
                </c:pt>
                <c:pt idx="3852">
                  <c:v>290.03091490856161</c:v>
                </c:pt>
                <c:pt idx="3853">
                  <c:v>289.74981206575887</c:v>
                </c:pt>
                <c:pt idx="3854">
                  <c:v>289.41520557661846</c:v>
                </c:pt>
                <c:pt idx="3855">
                  <c:v>289.12214102225636</c:v>
                </c:pt>
                <c:pt idx="3856">
                  <c:v>288.86932533811824</c:v>
                </c:pt>
                <c:pt idx="3857">
                  <c:v>288.90451954213393</c:v>
                </c:pt>
                <c:pt idx="3858">
                  <c:v>288.68960443207783</c:v>
                </c:pt>
                <c:pt idx="3859">
                  <c:v>288.32574528044512</c:v>
                </c:pt>
                <c:pt idx="3860">
                  <c:v>289.34278795896927</c:v>
                </c:pt>
                <c:pt idx="3861">
                  <c:v>288.95859734057598</c:v>
                </c:pt>
                <c:pt idx="3862">
                  <c:v>288.74199896553193</c:v>
                </c:pt>
                <c:pt idx="3863">
                  <c:v>288.37650894344472</c:v>
                </c:pt>
                <c:pt idx="3864">
                  <c:v>288.08464888870446</c:v>
                </c:pt>
                <c:pt idx="3865">
                  <c:v>287.89525367045809</c:v>
                </c:pt>
                <c:pt idx="3866">
                  <c:v>287.58724678907527</c:v>
                </c:pt>
                <c:pt idx="3867">
                  <c:v>287.28882715448151</c:v>
                </c:pt>
                <c:pt idx="3868">
                  <c:v>288.55603280712904</c:v>
                </c:pt>
                <c:pt idx="3869">
                  <c:v>288.35196494930381</c:v>
                </c:pt>
                <c:pt idx="3870">
                  <c:v>287.9674886812175</c:v>
                </c:pt>
                <c:pt idx="3871">
                  <c:v>287.68836008941759</c:v>
                </c:pt>
                <c:pt idx="3872">
                  <c:v>287.38679312850536</c:v>
                </c:pt>
                <c:pt idx="3873">
                  <c:v>287.18799314832688</c:v>
                </c:pt>
                <c:pt idx="3874">
                  <c:v>286.96425443209495</c:v>
                </c:pt>
                <c:pt idx="3875">
                  <c:v>286.93424034550554</c:v>
                </c:pt>
                <c:pt idx="3876">
                  <c:v>286.74952685325297</c:v>
                </c:pt>
                <c:pt idx="3877">
                  <c:v>286.29042232503804</c:v>
                </c:pt>
                <c:pt idx="3878">
                  <c:v>286.12574878196375</c:v>
                </c:pt>
                <c:pt idx="3879">
                  <c:v>285.93507425846968</c:v>
                </c:pt>
                <c:pt idx="3880">
                  <c:v>285.81258826763758</c:v>
                </c:pt>
                <c:pt idx="3881">
                  <c:v>285.56940794826613</c:v>
                </c:pt>
                <c:pt idx="3882">
                  <c:v>285.39605049524647</c:v>
                </c:pt>
                <c:pt idx="3883">
                  <c:v>285.16583563431857</c:v>
                </c:pt>
                <c:pt idx="3884">
                  <c:v>284.81827969221803</c:v>
                </c:pt>
                <c:pt idx="3885">
                  <c:v>284.63717567581841</c:v>
                </c:pt>
                <c:pt idx="3886">
                  <c:v>284.43058210589288</c:v>
                </c:pt>
                <c:pt idx="3887">
                  <c:v>284.41717949328364</c:v>
                </c:pt>
                <c:pt idx="3888">
                  <c:v>284.1551802265538</c:v>
                </c:pt>
                <c:pt idx="3889">
                  <c:v>283.96358959845395</c:v>
                </c:pt>
                <c:pt idx="3890">
                  <c:v>284.02697639356649</c:v>
                </c:pt>
                <c:pt idx="3891">
                  <c:v>283.77712287305519</c:v>
                </c:pt>
                <c:pt idx="3892">
                  <c:v>283.65955339222393</c:v>
                </c:pt>
                <c:pt idx="3893">
                  <c:v>283.35888308957448</c:v>
                </c:pt>
                <c:pt idx="3894">
                  <c:v>283.254332045225</c:v>
                </c:pt>
                <c:pt idx="3895">
                  <c:v>283.15303533292075</c:v>
                </c:pt>
                <c:pt idx="3896">
                  <c:v>283.0548916559494</c:v>
                </c:pt>
                <c:pt idx="3897">
                  <c:v>282.92867614143228</c:v>
                </c:pt>
                <c:pt idx="3898">
                  <c:v>282.77526257385483</c:v>
                </c:pt>
                <c:pt idx="3899">
                  <c:v>282.65775099805302</c:v>
                </c:pt>
                <c:pt idx="3900">
                  <c:v>282.63727736085445</c:v>
                </c:pt>
                <c:pt idx="3901">
                  <c:v>282.39955389660457</c:v>
                </c:pt>
                <c:pt idx="3902">
                  <c:v>283.63218625873293</c:v>
                </c:pt>
                <c:pt idx="3903">
                  <c:v>283.39462126384012</c:v>
                </c:pt>
                <c:pt idx="3904">
                  <c:v>283.50684491143028</c:v>
                </c:pt>
                <c:pt idx="3905">
                  <c:v>283.49106848712489</c:v>
                </c:pt>
                <c:pt idx="3906">
                  <c:v>283.32014948529797</c:v>
                </c:pt>
                <c:pt idx="3907">
                  <c:v>282.99891698694768</c:v>
                </c:pt>
                <c:pt idx="3908">
                  <c:v>282.68768340558432</c:v>
                </c:pt>
                <c:pt idx="3909">
                  <c:v>282.51064442443351</c:v>
                </c:pt>
                <c:pt idx="3910">
                  <c:v>282.52587646291755</c:v>
                </c:pt>
                <c:pt idx="3911">
                  <c:v>282.54063437786448</c:v>
                </c:pt>
                <c:pt idx="3912">
                  <c:v>282.30591909357537</c:v>
                </c:pt>
                <c:pt idx="3913">
                  <c:v>282.20301664518678</c:v>
                </c:pt>
                <c:pt idx="3914">
                  <c:v>282.1033172134434</c:v>
                </c:pt>
                <c:pt idx="3915">
                  <c:v>282.00672109891349</c:v>
                </c:pt>
                <c:pt idx="3916">
                  <c:v>282.25552572670159</c:v>
                </c:pt>
                <c:pt idx="3917">
                  <c:v>282.21644531740071</c:v>
                </c:pt>
                <c:pt idx="3918">
                  <c:v>282.3653417286277</c:v>
                </c:pt>
                <c:pt idx="3919">
                  <c:v>282.19833618956591</c:v>
                </c:pt>
                <c:pt idx="3920">
                  <c:v>282.09878244509719</c:v>
                </c:pt>
                <c:pt idx="3921">
                  <c:v>283.37190356794997</c:v>
                </c:pt>
                <c:pt idx="3922">
                  <c:v>283.29807396789778</c:v>
                </c:pt>
                <c:pt idx="3923">
                  <c:v>283.16428898341002</c:v>
                </c:pt>
                <c:pt idx="3924">
                  <c:v>283.09692174630914</c:v>
                </c:pt>
                <c:pt idx="3925">
                  <c:v>282.93827124334933</c:v>
                </c:pt>
                <c:pt idx="3926">
                  <c:v>283.00244611604501</c:v>
                </c:pt>
                <c:pt idx="3927">
                  <c:v>284.30969260292625</c:v>
                </c:pt>
                <c:pt idx="3928">
                  <c:v>284.3311796143409</c:v>
                </c:pt>
                <c:pt idx="3929">
                  <c:v>285.50368678583419</c:v>
                </c:pt>
                <c:pt idx="3930">
                  <c:v>285.20786810083342</c:v>
                </c:pt>
                <c:pt idx="3931">
                  <c:v>285.13914438834564</c:v>
                </c:pt>
                <c:pt idx="3932">
                  <c:v>285.01030636184271</c:v>
                </c:pt>
                <c:pt idx="3933">
                  <c:v>284.97885882930683</c:v>
                </c:pt>
                <c:pt idx="3934">
                  <c:v>285.04177034320549</c:v>
                </c:pt>
                <c:pt idx="3935">
                  <c:v>285.00934343984216</c:v>
                </c:pt>
                <c:pt idx="3936">
                  <c:v>284.88454569231345</c:v>
                </c:pt>
                <c:pt idx="3937">
                  <c:v>285.01264632409095</c:v>
                </c:pt>
                <c:pt idx="3938">
                  <c:v>284.85661903937688</c:v>
                </c:pt>
                <c:pt idx="3939">
                  <c:v>284.70544837370221</c:v>
                </c:pt>
                <c:pt idx="3940">
                  <c:v>284.55898315640121</c:v>
                </c:pt>
                <c:pt idx="3941">
                  <c:v>284.3859501930549</c:v>
                </c:pt>
                <c:pt idx="3942">
                  <c:v>284.28055663830509</c:v>
                </c:pt>
                <c:pt idx="3943">
                  <c:v>284.1161901817901</c:v>
                </c:pt>
                <c:pt idx="3944">
                  <c:v>283.89468645705347</c:v>
                </c:pt>
                <c:pt idx="3945">
                  <c:v>283.77345760637911</c:v>
                </c:pt>
                <c:pt idx="3946">
                  <c:v>283.68712894251286</c:v>
                </c:pt>
                <c:pt idx="3947">
                  <c:v>283.63461413679084</c:v>
                </c:pt>
                <c:pt idx="3948">
                  <c:v>283.52148048680215</c:v>
                </c:pt>
                <c:pt idx="3949">
                  <c:v>283.44299504650201</c:v>
                </c:pt>
                <c:pt idx="3950">
                  <c:v>283.39807933045012</c:v>
                </c:pt>
                <c:pt idx="3951">
                  <c:v>283.23005477692169</c:v>
                </c:pt>
                <c:pt idx="3952">
                  <c:v>283.19176719497716</c:v>
                </c:pt>
                <c:pt idx="3953">
                  <c:v>283.21692483863109</c:v>
                </c:pt>
                <c:pt idx="3954">
                  <c:v>283.24129940712362</c:v>
                </c:pt>
                <c:pt idx="3955">
                  <c:v>283.26491527502327</c:v>
                </c:pt>
                <c:pt idx="3956">
                  <c:v>283.25666932899622</c:v>
                </c:pt>
                <c:pt idx="3957">
                  <c:v>283.06191967708776</c:v>
                </c:pt>
                <c:pt idx="3958">
                  <c:v>282.96661213246159</c:v>
                </c:pt>
                <c:pt idx="3959">
                  <c:v>282.84314447076616</c:v>
                </c:pt>
                <c:pt idx="3960">
                  <c:v>282.72351995354148</c:v>
                </c:pt>
                <c:pt idx="3961">
                  <c:v>282.70099914387555</c:v>
                </c:pt>
                <c:pt idx="3962">
                  <c:v>282.77255952095868</c:v>
                </c:pt>
                <c:pt idx="3963">
                  <c:v>282.71738554075586</c:v>
                </c:pt>
                <c:pt idx="3964">
                  <c:v>282.69505567529552</c:v>
                </c:pt>
                <c:pt idx="3965">
                  <c:v>282.67342086551048</c:v>
                </c:pt>
                <c:pt idx="3966">
                  <c:v>282.68358620579266</c:v>
                </c:pt>
                <c:pt idx="3967">
                  <c:v>282.75568859068414</c:v>
                </c:pt>
                <c:pt idx="3968">
                  <c:v>282.79441993496454</c:v>
                </c:pt>
                <c:pt idx="3969">
                  <c:v>282.95645261598685</c:v>
                </c:pt>
                <c:pt idx="3970">
                  <c:v>282.95780810361646</c:v>
                </c:pt>
                <c:pt idx="3971">
                  <c:v>282.99024812855146</c:v>
                </c:pt>
                <c:pt idx="3972">
                  <c:v>283.08393186001848</c:v>
                </c:pt>
                <c:pt idx="3973">
                  <c:v>283.08131933574026</c:v>
                </c:pt>
                <c:pt idx="3974">
                  <c:v>283.20329504760474</c:v>
                </c:pt>
                <c:pt idx="3975">
                  <c:v>283.35260078371857</c:v>
                </c:pt>
                <c:pt idx="3976">
                  <c:v>283.43500566221263</c:v>
                </c:pt>
                <c:pt idx="3977">
                  <c:v>283.48371881716719</c:v>
                </c:pt>
                <c:pt idx="3978">
                  <c:v>283.6242958785441</c:v>
                </c:pt>
                <c:pt idx="3979">
                  <c:v>283.6982437773961</c:v>
                </c:pt>
                <c:pt idx="3980">
                  <c:v>283.70763646162203</c:v>
                </c:pt>
                <c:pt idx="3981">
                  <c:v>283.68561005310784</c:v>
                </c:pt>
                <c:pt idx="3982">
                  <c:v>283.72652271305026</c:v>
                </c:pt>
                <c:pt idx="3983">
                  <c:v>283.70390843730223</c:v>
                </c:pt>
                <c:pt idx="3984">
                  <c:v>283.8376317160002</c:v>
                </c:pt>
                <c:pt idx="3985">
                  <c:v>283.84268570960722</c:v>
                </c:pt>
                <c:pt idx="3986">
                  <c:v>283.90983584732732</c:v>
                </c:pt>
                <c:pt idx="3987">
                  <c:v>283.91264236249128</c:v>
                </c:pt>
                <c:pt idx="3988">
                  <c:v>283.75972787400906</c:v>
                </c:pt>
                <c:pt idx="3989">
                  <c:v>283.89171367621645</c:v>
                </c:pt>
                <c:pt idx="3990">
                  <c:v>283.8639575460914</c:v>
                </c:pt>
                <c:pt idx="3991">
                  <c:v>284.02382574872286</c:v>
                </c:pt>
                <c:pt idx="3992">
                  <c:v>284.02308413109432</c:v>
                </c:pt>
                <c:pt idx="3993">
                  <c:v>284.02236559759689</c:v>
                </c:pt>
                <c:pt idx="3994">
                  <c:v>283.99054270049533</c:v>
                </c:pt>
                <c:pt idx="3995">
                  <c:v>283.86633015848906</c:v>
                </c:pt>
                <c:pt idx="3996">
                  <c:v>283.83936413424647</c:v>
                </c:pt>
                <c:pt idx="3997">
                  <c:v>283.8754909325416</c:v>
                </c:pt>
                <c:pt idx="3998">
                  <c:v>283.72373284655885</c:v>
                </c:pt>
                <c:pt idx="3999">
                  <c:v>283.79458559783484</c:v>
                </c:pt>
                <c:pt idx="4000">
                  <c:v>283.80097947630514</c:v>
                </c:pt>
                <c:pt idx="4001">
                  <c:v>283.80717433425178</c:v>
                </c:pt>
                <c:pt idx="4002">
                  <c:v>283.87542982493613</c:v>
                </c:pt>
                <c:pt idx="4003">
                  <c:v>283.9104340162437</c:v>
                </c:pt>
                <c:pt idx="4004">
                  <c:v>284.00660209997096</c:v>
                </c:pt>
                <c:pt idx="4005">
                  <c:v>284.03752332739475</c:v>
                </c:pt>
                <c:pt idx="4006">
                  <c:v>284.09860880734766</c:v>
                </c:pt>
                <c:pt idx="4007">
                  <c:v>284.06441270850269</c:v>
                </c:pt>
                <c:pt idx="4008">
                  <c:v>284.12466120997146</c:v>
                </c:pt>
                <c:pt idx="4009">
                  <c:v>284.18303437265018</c:v>
                </c:pt>
                <c:pt idx="4010">
                  <c:v>284.2084638404998</c:v>
                </c:pt>
                <c:pt idx="4011">
                  <c:v>284.2642285013917</c:v>
                </c:pt>
                <c:pt idx="4012">
                  <c:v>284.25600393238147</c:v>
                </c:pt>
                <c:pt idx="4013">
                  <c:v>284.21690863810193</c:v>
                </c:pt>
                <c:pt idx="4014">
                  <c:v>284.24128371086397</c:v>
                </c:pt>
                <c:pt idx="4015">
                  <c:v>284.20264660893338</c:v>
                </c:pt>
                <c:pt idx="4016">
                  <c:v>284.10295869520826</c:v>
                </c:pt>
                <c:pt idx="4017">
                  <c:v>284.06862719858179</c:v>
                </c:pt>
                <c:pt idx="4018">
                  <c:v>284.0976177875574</c:v>
                </c:pt>
                <c:pt idx="4019">
                  <c:v>283.97007234831187</c:v>
                </c:pt>
                <c:pt idx="4020">
                  <c:v>284.03325735662509</c:v>
                </c:pt>
                <c:pt idx="4021">
                  <c:v>284.03222216389145</c:v>
                </c:pt>
                <c:pt idx="4022">
                  <c:v>284.0312191933217</c:v>
                </c:pt>
                <c:pt idx="4023">
                  <c:v>284.03024744194528</c:v>
                </c:pt>
                <c:pt idx="4024">
                  <c:v>284.02930593801079</c:v>
                </c:pt>
                <c:pt idx="4025">
                  <c:v>283.93501355240915</c:v>
                </c:pt>
                <c:pt idx="4026">
                  <c:v>283.90590963876338</c:v>
                </c:pt>
                <c:pt idx="4027">
                  <c:v>283.81545817635288</c:v>
                </c:pt>
                <c:pt idx="4028">
                  <c:v>283.82120235972394</c:v>
                </c:pt>
                <c:pt idx="4029">
                  <c:v>283.82676774545473</c:v>
                </c:pt>
                <c:pt idx="4030">
                  <c:v>283.80103316972924</c:v>
                </c:pt>
                <c:pt idx="4031">
                  <c:v>283.96286000238388</c:v>
                </c:pt>
                <c:pt idx="4032">
                  <c:v>284.08852296583916</c:v>
                </c:pt>
                <c:pt idx="4033">
                  <c:v>284.11689426465512</c:v>
                </c:pt>
                <c:pt idx="4034">
                  <c:v>284.05100227013048</c:v>
                </c:pt>
                <c:pt idx="4035">
                  <c:v>284.08054146548119</c:v>
                </c:pt>
                <c:pt idx="4036">
                  <c:v>284.29592157750778</c:v>
                </c:pt>
                <c:pt idx="4037">
                  <c:v>284.19333031909451</c:v>
                </c:pt>
                <c:pt idx="4038">
                  <c:v>284.15618584940381</c:v>
                </c:pt>
                <c:pt idx="4039">
                  <c:v>284.182451023966</c:v>
                </c:pt>
                <c:pt idx="4040">
                  <c:v>284.23902537875392</c:v>
                </c:pt>
                <c:pt idx="4041">
                  <c:v>284.26271202971884</c:v>
                </c:pt>
                <c:pt idx="4042">
                  <c:v>284.28566139271351</c:v>
                </c:pt>
                <c:pt idx="4043">
                  <c:v>284.30789641710084</c:v>
                </c:pt>
                <c:pt idx="4044">
                  <c:v>284.32943933790528</c:v>
                </c:pt>
                <c:pt idx="4045">
                  <c:v>284.38143842724941</c:v>
                </c:pt>
                <c:pt idx="4046">
                  <c:v>284.36956549661727</c:v>
                </c:pt>
                <c:pt idx="4047">
                  <c:v>284.42031558988521</c:v>
                </c:pt>
                <c:pt idx="4048">
                  <c:v>284.43835926954131</c:v>
                </c:pt>
                <c:pt idx="4049">
                  <c:v>284.45584130846697</c:v>
                </c:pt>
                <c:pt idx="4050">
                  <c:v>284.37939900109586</c:v>
                </c:pt>
                <c:pt idx="4051">
                  <c:v>284.3053360927259</c:v>
                </c:pt>
                <c:pt idx="4052">
                  <c:v>284.29583197885211</c:v>
                </c:pt>
                <c:pt idx="4053">
                  <c:v>284.31775042615891</c:v>
                </c:pt>
                <c:pt idx="4054">
                  <c:v>284.27673316548839</c:v>
                </c:pt>
                <c:pt idx="4055">
                  <c:v>284.29924609638681</c:v>
                </c:pt>
                <c:pt idx="4056">
                  <c:v>284.35218500258338</c:v>
                </c:pt>
                <c:pt idx="4057">
                  <c:v>284.24784244777385</c:v>
                </c:pt>
                <c:pt idx="4058">
                  <c:v>284.20900119381554</c:v>
                </c:pt>
                <c:pt idx="4059">
                  <c:v>284.17136894105107</c:v>
                </c:pt>
                <c:pt idx="4060">
                  <c:v>284.2594149740346</c:v>
                </c:pt>
                <c:pt idx="4061">
                  <c:v>284.28246696358866</c:v>
                </c:pt>
                <c:pt idx="4062">
                  <c:v>284.27367469090461</c:v>
                </c:pt>
                <c:pt idx="4063">
                  <c:v>284.20290263450801</c:v>
                </c:pt>
                <c:pt idx="4064">
                  <c:v>284.2277136683511</c:v>
                </c:pt>
                <c:pt idx="4065">
                  <c:v>284.18949895745908</c:v>
                </c:pt>
                <c:pt idx="4066">
                  <c:v>284.18360047472623</c:v>
                </c:pt>
                <c:pt idx="4067">
                  <c:v>284.27126578007335</c:v>
                </c:pt>
                <c:pt idx="4068">
                  <c:v>284.29394889279706</c:v>
                </c:pt>
                <c:pt idx="4069">
                  <c:v>284.2536724960101</c:v>
                </c:pt>
                <c:pt idx="4070">
                  <c:v>284.27690323012257</c:v>
                </c:pt>
                <c:pt idx="4071">
                  <c:v>284.17490395065823</c:v>
                </c:pt>
                <c:pt idx="4072">
                  <c:v>284.1694597627498</c:v>
                </c:pt>
                <c:pt idx="4073">
                  <c:v>284.0708048469989</c:v>
                </c:pt>
                <c:pt idx="4074">
                  <c:v>284.03747419449843</c:v>
                </c:pt>
                <c:pt idx="4075">
                  <c:v>284.09856120379771</c:v>
                </c:pt>
                <c:pt idx="4076">
                  <c:v>284.09549331589733</c:v>
                </c:pt>
                <c:pt idx="4077">
                  <c:v>284.09252092131283</c:v>
                </c:pt>
                <c:pt idx="4078">
                  <c:v>283.96513413084267</c:v>
                </c:pt>
                <c:pt idx="4079">
                  <c:v>283.96621939131029</c:v>
                </c:pt>
                <c:pt idx="4080">
                  <c:v>284.02952432957272</c:v>
                </c:pt>
                <c:pt idx="4081">
                  <c:v>284.02860533376128</c:v>
                </c:pt>
                <c:pt idx="4082">
                  <c:v>284.08996840168703</c:v>
                </c:pt>
                <c:pt idx="4083">
                  <c:v>284.08716797961102</c:v>
                </c:pt>
                <c:pt idx="4084">
                  <c:v>284.20896164232158</c:v>
                </c:pt>
                <c:pt idx="4085">
                  <c:v>284.20245734986747</c:v>
                </c:pt>
                <c:pt idx="4086">
                  <c:v>284.19615551476323</c:v>
                </c:pt>
                <c:pt idx="4087">
                  <c:v>284.22117656437553</c:v>
                </c:pt>
                <c:pt idx="4088">
                  <c:v>284.0897851445435</c:v>
                </c:pt>
                <c:pt idx="4089">
                  <c:v>284.14924388506643</c:v>
                </c:pt>
                <c:pt idx="4090">
                  <c:v>284.14459841107094</c:v>
                </c:pt>
                <c:pt idx="4091">
                  <c:v>284.14009753548652</c:v>
                </c:pt>
                <c:pt idx="4092">
                  <c:v>284.26024367424452</c:v>
                </c:pt>
                <c:pt idx="4093">
                  <c:v>284.25214313986987</c:v>
                </c:pt>
                <c:pt idx="4094">
                  <c:v>284.33767493624026</c:v>
                </c:pt>
                <c:pt idx="4095">
                  <c:v>284.29603749073993</c:v>
                </c:pt>
                <c:pt idx="4096">
                  <c:v>284.34907627033556</c:v>
                </c:pt>
                <c:pt idx="4097">
                  <c:v>284.40046412620154</c:v>
                </c:pt>
                <c:pt idx="4098">
                  <c:v>284.26349207098332</c:v>
                </c:pt>
                <c:pt idx="4099">
                  <c:v>284.13078350783604</c:v>
                </c:pt>
                <c:pt idx="4100">
                  <c:v>284.09558591580185</c:v>
                </c:pt>
                <c:pt idx="4101">
                  <c:v>283.99923045127997</c:v>
                </c:pt>
                <c:pt idx="4102">
                  <c:v>283.9370009464111</c:v>
                </c:pt>
                <c:pt idx="4103">
                  <c:v>284.0012153592956</c:v>
                </c:pt>
                <c:pt idx="4104">
                  <c:v>284.09455771674112</c:v>
                </c:pt>
                <c:pt idx="4105">
                  <c:v>284.06048771509643</c:v>
                </c:pt>
                <c:pt idx="4106">
                  <c:v>284.02747820116684</c:v>
                </c:pt>
                <c:pt idx="4107">
                  <c:v>284.15112981144711</c:v>
                </c:pt>
                <c:pt idx="4108">
                  <c:v>284.17755236393361</c:v>
                </c:pt>
                <c:pt idx="4109">
                  <c:v>284.14089901038056</c:v>
                </c:pt>
                <c:pt idx="4110">
                  <c:v>284.07425982663619</c:v>
                </c:pt>
                <c:pt idx="4111">
                  <c:v>284.07194836112194</c:v>
                </c:pt>
                <c:pt idx="4112">
                  <c:v>284.00745538556532</c:v>
                </c:pt>
                <c:pt idx="4113">
                  <c:v>283.97609659459602</c:v>
                </c:pt>
                <c:pt idx="4114">
                  <c:v>284.00796735862474</c:v>
                </c:pt>
                <c:pt idx="4115">
                  <c:v>284.0388460900121</c:v>
                </c:pt>
                <c:pt idx="4116">
                  <c:v>284.03763693828773</c:v>
                </c:pt>
                <c:pt idx="4117">
                  <c:v>284.00533869429995</c:v>
                </c:pt>
                <c:pt idx="4118">
                  <c:v>284.03629924740994</c:v>
                </c:pt>
                <c:pt idx="4119">
                  <c:v>283.97291591216214</c:v>
                </c:pt>
                <c:pt idx="4120">
                  <c:v>283.88037876362472</c:v>
                </c:pt>
                <c:pt idx="4121">
                  <c:v>283.9152289106579</c:v>
                </c:pt>
                <c:pt idx="4122">
                  <c:v>283.85561409899651</c:v>
                </c:pt>
                <c:pt idx="4123">
                  <c:v>283.92236181824109</c:v>
                </c:pt>
                <c:pt idx="4124">
                  <c:v>283.92477844090041</c:v>
                </c:pt>
                <c:pt idx="4125">
                  <c:v>283.86486638359719</c:v>
                </c:pt>
                <c:pt idx="4126">
                  <c:v>283.77569246347582</c:v>
                </c:pt>
                <c:pt idx="4127">
                  <c:v>283.72042096501963</c:v>
                </c:pt>
                <c:pt idx="4128">
                  <c:v>283.69799661673022</c:v>
                </c:pt>
                <c:pt idx="4129">
                  <c:v>283.70739699425928</c:v>
                </c:pt>
                <c:pt idx="4130">
                  <c:v>283.62312458117736</c:v>
                </c:pt>
                <c:pt idx="4131">
                  <c:v>283.72823566788708</c:v>
                </c:pt>
                <c:pt idx="4132">
                  <c:v>283.76782153186116</c:v>
                </c:pt>
                <c:pt idx="4133">
                  <c:v>283.93068213417405</c:v>
                </c:pt>
                <c:pt idx="4134">
                  <c:v>283.93283977261245</c:v>
                </c:pt>
                <c:pt idx="4135">
                  <c:v>284.05943716763039</c:v>
                </c:pt>
                <c:pt idx="4136">
                  <c:v>284.08871381221076</c:v>
                </c:pt>
                <c:pt idx="4137">
                  <c:v>284.05482571219989</c:v>
                </c:pt>
                <c:pt idx="4138">
                  <c:v>284.05311916710292</c:v>
                </c:pt>
                <c:pt idx="4139">
                  <c:v>284.08259247037483</c:v>
                </c:pt>
                <c:pt idx="4140">
                  <c:v>284.08002163691538</c:v>
                </c:pt>
                <c:pt idx="4141">
                  <c:v>284.07753082509282</c:v>
                </c:pt>
                <c:pt idx="4142">
                  <c:v>283.98173735649016</c:v>
                </c:pt>
                <c:pt idx="4143">
                  <c:v>283.92005235444572</c:v>
                </c:pt>
                <c:pt idx="4144">
                  <c:v>283.82916067555396</c:v>
                </c:pt>
                <c:pt idx="4145">
                  <c:v>283.86560507414475</c:v>
                </c:pt>
                <c:pt idx="4146">
                  <c:v>283.90091507780966</c:v>
                </c:pt>
                <c:pt idx="4147">
                  <c:v>283.74836562134197</c:v>
                </c:pt>
                <c:pt idx="4148">
                  <c:v>283.72507144730258</c:v>
                </c:pt>
                <c:pt idx="4149">
                  <c:v>283.82700926151745</c:v>
                </c:pt>
                <c:pt idx="4150">
                  <c:v>283.77014043898515</c:v>
                </c:pt>
                <c:pt idx="4151">
                  <c:v>283.77729521529528</c:v>
                </c:pt>
                <c:pt idx="4152">
                  <c:v>283.65972037001376</c:v>
                </c:pt>
                <c:pt idx="4153">
                  <c:v>283.82594580791789</c:v>
                </c:pt>
                <c:pt idx="4154">
                  <c:v>283.76911008721777</c:v>
                </c:pt>
                <c:pt idx="4155">
                  <c:v>283.65179001820138</c:v>
                </c:pt>
                <c:pt idx="4156">
                  <c:v>283.69375538521189</c:v>
                </c:pt>
                <c:pt idx="4157">
                  <c:v>283.7344145076076</c:v>
                </c:pt>
                <c:pt idx="4158">
                  <c:v>283.71155458610747</c:v>
                </c:pt>
                <c:pt idx="4159">
                  <c:v>283.78278640679866</c:v>
                </c:pt>
                <c:pt idx="4160">
                  <c:v>283.78954755549319</c:v>
                </c:pt>
                <c:pt idx="4161">
                  <c:v>283.67159133493624</c:v>
                </c:pt>
                <c:pt idx="4162">
                  <c:v>283.65068689331946</c:v>
                </c:pt>
                <c:pt idx="4163">
                  <c:v>283.59930640939427</c:v>
                </c:pt>
                <c:pt idx="4164">
                  <c:v>283.64290541948367</c:v>
                </c:pt>
                <c:pt idx="4165">
                  <c:v>283.71627406419429</c:v>
                </c:pt>
                <c:pt idx="4166">
                  <c:v>283.66285206616215</c:v>
                </c:pt>
                <c:pt idx="4167">
                  <c:v>283.67334637859966</c:v>
                </c:pt>
                <c:pt idx="4168">
                  <c:v>283.71464076661749</c:v>
                </c:pt>
                <c:pt idx="4169">
                  <c:v>283.69239633699846</c:v>
                </c:pt>
                <c:pt idx="4170">
                  <c:v>283.60859084531296</c:v>
                </c:pt>
                <c:pt idx="4171">
                  <c:v>283.68302759048146</c:v>
                </c:pt>
                <c:pt idx="4172">
                  <c:v>283.69289390483698</c:v>
                </c:pt>
                <c:pt idx="4173">
                  <c:v>283.79583330070255</c:v>
                </c:pt>
                <c:pt idx="4174">
                  <c:v>283.67768142545663</c:v>
                </c:pt>
                <c:pt idx="4175">
                  <c:v>283.74996760684661</c:v>
                </c:pt>
                <c:pt idx="4176">
                  <c:v>283.72662356823821</c:v>
                </c:pt>
                <c:pt idx="4177">
                  <c:v>283.76625961160153</c:v>
                </c:pt>
                <c:pt idx="4178">
                  <c:v>283.80466191457646</c:v>
                </c:pt>
                <c:pt idx="4179">
                  <c:v>283.77961542106249</c:v>
                </c:pt>
                <c:pt idx="4180">
                  <c:v>283.81760200137307</c:v>
                </c:pt>
                <c:pt idx="4181">
                  <c:v>283.72989926687808</c:v>
                </c:pt>
                <c:pt idx="4182">
                  <c:v>283.67605316085167</c:v>
                </c:pt>
                <c:pt idx="4183">
                  <c:v>283.59275637878437</c:v>
                </c:pt>
                <c:pt idx="4184">
                  <c:v>283.54317908229763</c:v>
                </c:pt>
                <c:pt idx="4185">
                  <c:v>283.46401823569141</c:v>
                </c:pt>
                <c:pt idx="4186">
                  <c:v>283.38732140732088</c:v>
                </c:pt>
                <c:pt idx="4187">
                  <c:v>283.37526535876117</c:v>
                </c:pt>
                <c:pt idx="4188">
                  <c:v>283.270204387955</c:v>
                </c:pt>
                <c:pt idx="4189">
                  <c:v>283.23066707994025</c:v>
                </c:pt>
                <c:pt idx="4190">
                  <c:v>283.13010698060197</c:v>
                </c:pt>
                <c:pt idx="4191">
                  <c:v>283.31281755105994</c:v>
                </c:pt>
                <c:pt idx="4192">
                  <c:v>283.30308056385854</c:v>
                </c:pt>
                <c:pt idx="4193">
                  <c:v>283.38702684482621</c:v>
                </c:pt>
                <c:pt idx="4194">
                  <c:v>283.3749799650335</c:v>
                </c:pt>
                <c:pt idx="4195">
                  <c:v>283.39443479440757</c:v>
                </c:pt>
                <c:pt idx="4196">
                  <c:v>283.44441078777777</c:v>
                </c:pt>
                <c:pt idx="4197">
                  <c:v>283.43057773353229</c:v>
                </c:pt>
                <c:pt idx="4198">
                  <c:v>283.44830198622208</c:v>
                </c:pt>
                <c:pt idx="4199">
                  <c:v>283.58998145770505</c:v>
                </c:pt>
                <c:pt idx="4200">
                  <c:v>283.66499745224223</c:v>
                </c:pt>
                <c:pt idx="4201">
                  <c:v>283.64429825662643</c:v>
                </c:pt>
                <c:pt idx="4202">
                  <c:v>283.655370088469</c:v>
                </c:pt>
                <c:pt idx="4203">
                  <c:v>283.69722401960178</c:v>
                </c:pt>
                <c:pt idx="4204">
                  <c:v>283.70664844555245</c:v>
                </c:pt>
                <c:pt idx="4205">
                  <c:v>283.74690624915036</c:v>
                </c:pt>
                <c:pt idx="4206">
                  <c:v>283.75478422979569</c:v>
                </c:pt>
                <c:pt idx="4207">
                  <c:v>283.70016353626738</c:v>
                </c:pt>
                <c:pt idx="4208">
                  <c:v>283.70949646467881</c:v>
                </c:pt>
                <c:pt idx="4209">
                  <c:v>283.71853888955491</c:v>
                </c:pt>
                <c:pt idx="4210">
                  <c:v>283.69617312411879</c:v>
                </c:pt>
                <c:pt idx="4211">
                  <c:v>283.61225007340335</c:v>
                </c:pt>
                <c:pt idx="4212">
                  <c:v>283.62431946036651</c:v>
                </c:pt>
                <c:pt idx="4213">
                  <c:v>283.60488643758828</c:v>
                </c:pt>
                <c:pt idx="4214">
                  <c:v>283.58605830124765</c:v>
                </c:pt>
                <c:pt idx="4215">
                  <c:v>283.53668949400657</c:v>
                </c:pt>
                <c:pt idx="4216">
                  <c:v>283.61336429306641</c:v>
                </c:pt>
                <c:pt idx="4217">
                  <c:v>283.56314553961238</c:v>
                </c:pt>
                <c:pt idx="4218">
                  <c:v>283.57674339010146</c:v>
                </c:pt>
                <c:pt idx="4219">
                  <c:v>283.49653779637538</c:v>
                </c:pt>
                <c:pt idx="4220">
                  <c:v>283.35657528204223</c:v>
                </c:pt>
                <c:pt idx="4221">
                  <c:v>283.28322280139457</c:v>
                </c:pt>
                <c:pt idx="4222">
                  <c:v>283.36778718955702</c:v>
                </c:pt>
                <c:pt idx="4223">
                  <c:v>283.32521244810209</c:v>
                </c:pt>
                <c:pt idx="4224">
                  <c:v>283.37734310670044</c:v>
                </c:pt>
                <c:pt idx="4225">
                  <c:v>283.39672437920376</c:v>
                </c:pt>
                <c:pt idx="4226">
                  <c:v>283.47775583448976</c:v>
                </c:pt>
                <c:pt idx="4227">
                  <c:v>283.40063139960159</c:v>
                </c:pt>
                <c:pt idx="4228">
                  <c:v>283.48154124212169</c:v>
                </c:pt>
                <c:pt idx="4229">
                  <c:v>283.52880589668217</c:v>
                </c:pt>
                <c:pt idx="4230">
                  <c:v>283.51234589873587</c:v>
                </c:pt>
                <c:pt idx="4231">
                  <c:v>283.49639824668833</c:v>
                </c:pt>
                <c:pt idx="4232">
                  <c:v>283.57432718049267</c:v>
                </c:pt>
                <c:pt idx="4233">
                  <c:v>283.49419679546878</c:v>
                </c:pt>
                <c:pt idx="4234">
                  <c:v>283.47881406564386</c:v>
                </c:pt>
                <c:pt idx="4235">
                  <c:v>283.52616360828807</c:v>
                </c:pt>
                <c:pt idx="4236">
                  <c:v>283.60316604374231</c:v>
                </c:pt>
                <c:pt idx="4237">
                  <c:v>283.67777164524028</c:v>
                </c:pt>
                <c:pt idx="4238">
                  <c:v>283.65667483077829</c:v>
                </c:pt>
                <c:pt idx="4239">
                  <c:v>283.66736142034881</c:v>
                </c:pt>
                <c:pt idx="4240">
                  <c:v>283.64658864213794</c:v>
                </c:pt>
                <c:pt idx="4241">
                  <c:v>283.59533572336744</c:v>
                </c:pt>
                <c:pt idx="4242">
                  <c:v>283.6701850571273</c:v>
                </c:pt>
                <c:pt idx="4243">
                  <c:v>283.64932438833904</c:v>
                </c:pt>
                <c:pt idx="4244">
                  <c:v>283.53573285633394</c:v>
                </c:pt>
                <c:pt idx="4245">
                  <c:v>283.39455032798338</c:v>
                </c:pt>
                <c:pt idx="4246">
                  <c:v>283.38226926676776</c:v>
                </c:pt>
                <c:pt idx="4247">
                  <c:v>283.33924374561718</c:v>
                </c:pt>
                <c:pt idx="4248">
                  <c:v>283.39093765581742</c:v>
                </c:pt>
                <c:pt idx="4249">
                  <c:v>283.44102250367348</c:v>
                </c:pt>
                <c:pt idx="4250">
                  <c:v>283.42729491562977</c:v>
                </c:pt>
                <c:pt idx="4251">
                  <c:v>283.41399462250166</c:v>
                </c:pt>
                <c:pt idx="4252">
                  <c:v>283.40110832399608</c:v>
                </c:pt>
                <c:pt idx="4253">
                  <c:v>283.45087659221798</c:v>
                </c:pt>
                <c:pt idx="4254">
                  <c:v>283.46796900783033</c:v>
                </c:pt>
                <c:pt idx="4255">
                  <c:v>283.48452939245055</c:v>
                </c:pt>
                <c:pt idx="4256">
                  <c:v>283.53170103566492</c:v>
                </c:pt>
                <c:pt idx="4257">
                  <c:v>283.60853110911671</c:v>
                </c:pt>
                <c:pt idx="4258">
                  <c:v>283.62071625527415</c:v>
                </c:pt>
                <c:pt idx="4259">
                  <c:v>283.60139538848512</c:v>
                </c:pt>
                <c:pt idx="4260">
                  <c:v>283.70718283389152</c:v>
                </c:pt>
                <c:pt idx="4261">
                  <c:v>283.74742400372833</c:v>
                </c:pt>
                <c:pt idx="4262">
                  <c:v>283.75528586836714</c:v>
                </c:pt>
                <c:pt idx="4263">
                  <c:v>283.79402974807607</c:v>
                </c:pt>
                <c:pt idx="4264">
                  <c:v>283.80044092833134</c:v>
                </c:pt>
                <c:pt idx="4265">
                  <c:v>283.80665254951492</c:v>
                </c:pt>
                <c:pt idx="4266">
                  <c:v>283.81267082324803</c:v>
                </c:pt>
                <c:pt idx="4267">
                  <c:v>283.72512158019919</c:v>
                </c:pt>
                <c:pt idx="4268">
                  <c:v>283.85818456314269</c:v>
                </c:pt>
                <c:pt idx="4269">
                  <c:v>283.83147208464061</c:v>
                </c:pt>
                <c:pt idx="4270">
                  <c:v>283.80559107822319</c:v>
                </c:pt>
                <c:pt idx="4271">
                  <c:v>283.780515662884</c:v>
                </c:pt>
                <c:pt idx="4272">
                  <c:v>283.78734749240942</c:v>
                </c:pt>
                <c:pt idx="4273">
                  <c:v>283.70058648182203</c:v>
                </c:pt>
                <c:pt idx="4274">
                  <c:v>283.67877951611996</c:v>
                </c:pt>
                <c:pt idx="4275">
                  <c:v>283.59539787153051</c:v>
                </c:pt>
                <c:pt idx="4276">
                  <c:v>283.57686508321609</c:v>
                </c:pt>
                <c:pt idx="4277">
                  <c:v>283.55890915998486</c:v>
                </c:pt>
                <c:pt idx="4278">
                  <c:v>283.66601906272058</c:v>
                </c:pt>
                <c:pt idx="4279">
                  <c:v>283.6452880677121</c:v>
                </c:pt>
                <c:pt idx="4280">
                  <c:v>283.62520236077131</c:v>
                </c:pt>
                <c:pt idx="4281">
                  <c:v>283.63686858539302</c:v>
                </c:pt>
                <c:pt idx="4282">
                  <c:v>283.77267859540706</c:v>
                </c:pt>
                <c:pt idx="4283">
                  <c:v>283.74862763800786</c:v>
                </c:pt>
                <c:pt idx="4284">
                  <c:v>283.78757876665014</c:v>
                </c:pt>
                <c:pt idx="4285">
                  <c:v>283.7941907448573</c:v>
                </c:pt>
                <c:pt idx="4286">
                  <c:v>283.73834345540587</c:v>
                </c:pt>
                <c:pt idx="4287">
                  <c:v>283.80874142621678</c:v>
                </c:pt>
                <c:pt idx="4288">
                  <c:v>283.81469468005042</c:v>
                </c:pt>
                <c:pt idx="4289">
                  <c:v>283.78933589936241</c:v>
                </c:pt>
                <c:pt idx="4290">
                  <c:v>283.76476645457376</c:v>
                </c:pt>
                <c:pt idx="4291">
                  <c:v>283.77208850544139</c:v>
                </c:pt>
                <c:pt idx="4292">
                  <c:v>283.81030937401624</c:v>
                </c:pt>
                <c:pt idx="4293">
                  <c:v>283.7539603643599</c:v>
                </c:pt>
                <c:pt idx="4294">
                  <c:v>283.73049204426962</c:v>
                </c:pt>
                <c:pt idx="4295">
                  <c:v>283.64550075782017</c:v>
                </c:pt>
                <c:pt idx="4296">
                  <c:v>283.56315497212853</c:v>
                </c:pt>
                <c:pt idx="4297">
                  <c:v>283.54562579981246</c:v>
                </c:pt>
                <c:pt idx="4298">
                  <c:v>283.49751552409447</c:v>
                </c:pt>
                <c:pt idx="4299">
                  <c:v>283.51315622230408</c:v>
                </c:pt>
                <c:pt idx="4300">
                  <c:v>283.46605661833252</c:v>
                </c:pt>
                <c:pt idx="4301">
                  <c:v>283.48267652938273</c:v>
                </c:pt>
                <c:pt idx="4302">
                  <c:v>283.52990584616407</c:v>
                </c:pt>
                <c:pt idx="4303">
                  <c:v>283.57566506879158</c:v>
                </c:pt>
                <c:pt idx="4304">
                  <c:v>283.49549303968092</c:v>
                </c:pt>
                <c:pt idx="4305">
                  <c:v>283.57345014961862</c:v>
                </c:pt>
                <c:pt idx="4306">
                  <c:v>283.46222033449556</c:v>
                </c:pt>
                <c:pt idx="4307">
                  <c:v>283.44783292731216</c:v>
                </c:pt>
                <c:pt idx="4308">
                  <c:v>283.46502008225781</c:v>
                </c:pt>
                <c:pt idx="4309">
                  <c:v>283.38829206968052</c:v>
                </c:pt>
                <c:pt idx="4310">
                  <c:v>283.31395234917289</c:v>
                </c:pt>
                <c:pt idx="4311">
                  <c:v>283.33530676861966</c:v>
                </c:pt>
                <c:pt idx="4312">
                  <c:v>283.35599649483504</c:v>
                </c:pt>
                <c:pt idx="4313">
                  <c:v>283.37604221754526</c:v>
                </c:pt>
                <c:pt idx="4314">
                  <c:v>283.33321052406956</c:v>
                </c:pt>
                <c:pt idx="4315">
                  <c:v>283.44734568712664</c:v>
                </c:pt>
                <c:pt idx="4316">
                  <c:v>283.43342127906391</c:v>
                </c:pt>
                <c:pt idx="4317">
                  <c:v>283.51331047988543</c:v>
                </c:pt>
                <c:pt idx="4318">
                  <c:v>283.59071299118682</c:v>
                </c:pt>
                <c:pt idx="4319">
                  <c:v>283.72795967388288</c:v>
                </c:pt>
                <c:pt idx="4320">
                  <c:v>283.76755412864759</c:v>
                </c:pt>
                <c:pt idx="4321">
                  <c:v>283.68140922073405</c:v>
                </c:pt>
                <c:pt idx="4322">
                  <c:v>283.84695955565513</c:v>
                </c:pt>
                <c:pt idx="4323">
                  <c:v>283.7272162873162</c:v>
                </c:pt>
                <c:pt idx="4324">
                  <c:v>283.797960610475</c:v>
                </c:pt>
                <c:pt idx="4325">
                  <c:v>284.02213654025297</c:v>
                </c:pt>
                <c:pt idx="4326">
                  <c:v>284.11482768976424</c:v>
                </c:pt>
                <c:pt idx="4327">
                  <c:v>284.1423802085618</c:v>
                </c:pt>
                <c:pt idx="4328">
                  <c:v>284.07569491996276</c:v>
                </c:pt>
                <c:pt idx="4329">
                  <c:v>284.22897243069582</c:v>
                </c:pt>
                <c:pt idx="4330">
                  <c:v>284.31522545545607</c:v>
                </c:pt>
                <c:pt idx="4331">
                  <c:v>284.2120333304614</c:v>
                </c:pt>
                <c:pt idx="4332">
                  <c:v>284.23656015560414</c:v>
                </c:pt>
                <c:pt idx="4333">
                  <c:v>284.26032354090245</c:v>
                </c:pt>
                <c:pt idx="4334">
                  <c:v>284.3144739789434</c:v>
                </c:pt>
                <c:pt idx="4335">
                  <c:v>284.33581216176157</c:v>
                </c:pt>
                <c:pt idx="4336">
                  <c:v>284.38761288594321</c:v>
                </c:pt>
                <c:pt idx="4337">
                  <c:v>284.28216757700216</c:v>
                </c:pt>
                <c:pt idx="4338">
                  <c:v>284.27338462324332</c:v>
                </c:pt>
                <c:pt idx="4339">
                  <c:v>284.29600178330946</c:v>
                </c:pt>
                <c:pt idx="4340">
                  <c:v>284.28678821595713</c:v>
                </c:pt>
                <c:pt idx="4341">
                  <c:v>284.18448124921559</c:v>
                </c:pt>
                <c:pt idx="4342">
                  <c:v>284.17873895132846</c:v>
                </c:pt>
                <c:pt idx="4343">
                  <c:v>284.11092193398918</c:v>
                </c:pt>
                <c:pt idx="4344">
                  <c:v>284.01408910938216</c:v>
                </c:pt>
                <c:pt idx="4345">
                  <c:v>284.01365056148973</c:v>
                </c:pt>
                <c:pt idx="4346">
                  <c:v>283.98209893495704</c:v>
                </c:pt>
                <c:pt idx="4347">
                  <c:v>283.98265613656105</c:v>
                </c:pt>
                <c:pt idx="4348">
                  <c:v>284.01432272350337</c:v>
                </c:pt>
                <c:pt idx="4349">
                  <c:v>284.01387690396746</c:v>
                </c:pt>
                <c:pt idx="4350">
                  <c:v>284.01344496133549</c:v>
                </c:pt>
                <c:pt idx="4351">
                  <c:v>283.91964627605967</c:v>
                </c:pt>
                <c:pt idx="4352">
                  <c:v>283.95327415386686</c:v>
                </c:pt>
                <c:pt idx="4353">
                  <c:v>283.95472857662617</c:v>
                </c:pt>
                <c:pt idx="4354">
                  <c:v>284.01839118636559</c:v>
                </c:pt>
                <c:pt idx="4355">
                  <c:v>283.98669199968617</c:v>
                </c:pt>
                <c:pt idx="4356">
                  <c:v>283.98710623420817</c:v>
                </c:pt>
                <c:pt idx="4357">
                  <c:v>283.95638084576262</c:v>
                </c:pt>
                <c:pt idx="4358">
                  <c:v>284.05111875496976</c:v>
                </c:pt>
                <c:pt idx="4359">
                  <c:v>284.01840086612498</c:v>
                </c:pt>
                <c:pt idx="4360">
                  <c:v>284.08008156575153</c:v>
                </c:pt>
                <c:pt idx="4361">
                  <c:v>284.0464621593386</c:v>
                </c:pt>
                <c:pt idx="4362">
                  <c:v>284.10726940269024</c:v>
                </c:pt>
                <c:pt idx="4363">
                  <c:v>284.0728037278393</c:v>
                </c:pt>
                <c:pt idx="4364">
                  <c:v>284.00828412751451</c:v>
                </c:pt>
                <c:pt idx="4365">
                  <c:v>284.03915299892242</c:v>
                </c:pt>
                <c:pt idx="4366">
                  <c:v>284.10018775253099</c:v>
                </c:pt>
                <c:pt idx="4367">
                  <c:v>284.19044942309381</c:v>
                </c:pt>
                <c:pt idx="4368">
                  <c:v>284.24677481387801</c:v>
                </c:pt>
                <c:pt idx="4369">
                  <c:v>284.23909352107262</c:v>
                </c:pt>
                <c:pt idx="4370">
                  <c:v>284.20052459258659</c:v>
                </c:pt>
                <c:pt idx="4371">
                  <c:v>284.25653637629836</c:v>
                </c:pt>
                <c:pt idx="4372">
                  <c:v>284.31080469638641</c:v>
                </c:pt>
                <c:pt idx="4373">
                  <c:v>284.23887690436391</c:v>
                </c:pt>
                <c:pt idx="4374">
                  <c:v>284.20031471844749</c:v>
                </c:pt>
                <c:pt idx="4375">
                  <c:v>284.28745976405645</c:v>
                </c:pt>
                <c:pt idx="4376">
                  <c:v>284.34076554022772</c:v>
                </c:pt>
                <c:pt idx="4377">
                  <c:v>284.36128535273753</c:v>
                </c:pt>
                <c:pt idx="4378">
                  <c:v>284.35003972139833</c:v>
                </c:pt>
                <c:pt idx="4379">
                  <c:v>284.46365104658747</c:v>
                </c:pt>
                <c:pt idx="4380">
                  <c:v>284.57372602282317</c:v>
                </c:pt>
                <c:pt idx="4381">
                  <c:v>284.68037472508172</c:v>
                </c:pt>
                <c:pt idx="4382">
                  <c:v>284.59694342685492</c:v>
                </c:pt>
                <c:pt idx="4383">
                  <c:v>284.79624963487061</c:v>
                </c:pt>
                <c:pt idx="4384">
                  <c:v>284.77146498810902</c:v>
                </c:pt>
                <c:pt idx="4385">
                  <c:v>284.84083199394075</c:v>
                </c:pt>
                <c:pt idx="4386">
                  <c:v>284.62789926895078</c:v>
                </c:pt>
                <c:pt idx="4387">
                  <c:v>284.54610136003669</c:v>
                </c:pt>
                <c:pt idx="4388">
                  <c:v>284.43572282328091</c:v>
                </c:pt>
                <c:pt idx="4389">
                  <c:v>284.35990673855014</c:v>
                </c:pt>
                <c:pt idx="4390">
                  <c:v>284.3175772897597</c:v>
                </c:pt>
                <c:pt idx="4391">
                  <c:v>284.24543868905727</c:v>
                </c:pt>
                <c:pt idx="4392">
                  <c:v>284.14441879784215</c:v>
                </c:pt>
                <c:pt idx="4393">
                  <c:v>284.10879678382832</c:v>
                </c:pt>
                <c:pt idx="4394">
                  <c:v>284.10541029580008</c:v>
                </c:pt>
                <c:pt idx="4395">
                  <c:v>284.00874903046241</c:v>
                </c:pt>
                <c:pt idx="4396">
                  <c:v>284.03960343096219</c:v>
                </c:pt>
                <c:pt idx="4397">
                  <c:v>284.00724397648941</c:v>
                </c:pt>
                <c:pt idx="4398">
                  <c:v>283.94476503679141</c:v>
                </c:pt>
                <c:pt idx="4399">
                  <c:v>283.88423086213021</c:v>
                </c:pt>
                <c:pt idx="4400">
                  <c:v>283.98121456433984</c:v>
                </c:pt>
                <c:pt idx="4401">
                  <c:v>283.91954583510511</c:v>
                </c:pt>
                <c:pt idx="4402">
                  <c:v>283.92205011010896</c:v>
                </c:pt>
                <c:pt idx="4403">
                  <c:v>283.92447643522291</c:v>
                </c:pt>
                <c:pt idx="4404">
                  <c:v>284.0202074243773</c:v>
                </c:pt>
                <c:pt idx="4405">
                  <c:v>283.92619824574564</c:v>
                </c:pt>
                <c:pt idx="4406">
                  <c:v>283.83511526535972</c:v>
                </c:pt>
                <c:pt idx="4407">
                  <c:v>283.84024758784437</c:v>
                </c:pt>
                <c:pt idx="4408">
                  <c:v>283.75183997031166</c:v>
                </c:pt>
                <c:pt idx="4409">
                  <c:v>283.63505746354753</c:v>
                </c:pt>
                <c:pt idx="4410">
                  <c:v>283.77092384786084</c:v>
                </c:pt>
                <c:pt idx="4411">
                  <c:v>283.87143442682026</c:v>
                </c:pt>
                <c:pt idx="4412">
                  <c:v>283.84430952339955</c:v>
                </c:pt>
                <c:pt idx="4413">
                  <c:v>284.00478930471269</c:v>
                </c:pt>
                <c:pt idx="4414">
                  <c:v>283.94238677091835</c:v>
                </c:pt>
                <c:pt idx="4415">
                  <c:v>283.88192662389491</c:v>
                </c:pt>
                <c:pt idx="4416">
                  <c:v>283.8233484034954</c:v>
                </c:pt>
                <c:pt idx="4417">
                  <c:v>283.79772026070111</c:v>
                </c:pt>
                <c:pt idx="4418">
                  <c:v>283.80401656736927</c:v>
                </c:pt>
                <c:pt idx="4419">
                  <c:v>283.71673670299958</c:v>
                </c:pt>
                <c:pt idx="4420">
                  <c:v>283.69442703373636</c:v>
                </c:pt>
                <c:pt idx="4421">
                  <c:v>283.76619197911208</c:v>
                </c:pt>
                <c:pt idx="4422">
                  <c:v>283.74234292886172</c:v>
                </c:pt>
                <c:pt idx="4423">
                  <c:v>283.68810949233847</c:v>
                </c:pt>
                <c:pt idx="4424">
                  <c:v>283.47993051929888</c:v>
                </c:pt>
                <c:pt idx="4425">
                  <c:v>283.40273839358554</c:v>
                </c:pt>
                <c:pt idx="4426">
                  <c:v>283.4524559230727</c:v>
                </c:pt>
                <c:pt idx="4427">
                  <c:v>283.56287936688642</c:v>
                </c:pt>
                <c:pt idx="4428">
                  <c:v>283.48310531485663</c:v>
                </c:pt>
                <c:pt idx="4429">
                  <c:v>283.43694109734344</c:v>
                </c:pt>
                <c:pt idx="4430">
                  <c:v>283.39221382092757</c:v>
                </c:pt>
                <c:pt idx="4431">
                  <c:v>283.28662529992914</c:v>
                </c:pt>
                <c:pt idx="4432">
                  <c:v>283.27770359183586</c:v>
                </c:pt>
                <c:pt idx="4433">
                  <c:v>283.20680612893096</c:v>
                </c:pt>
                <c:pt idx="4434">
                  <c:v>283.13811547215499</c:v>
                </c:pt>
                <c:pt idx="4435">
                  <c:v>283.22719657685985</c:v>
                </c:pt>
                <c:pt idx="4436">
                  <c:v>283.09561777372943</c:v>
                </c:pt>
                <c:pt idx="4437">
                  <c:v>283.03038804677618</c:v>
                </c:pt>
                <c:pt idx="4438">
                  <c:v>282.99831543707148</c:v>
                </c:pt>
                <c:pt idx="4439">
                  <c:v>282.96724114280386</c:v>
                </c:pt>
                <c:pt idx="4440">
                  <c:v>282.9993875480825</c:v>
                </c:pt>
                <c:pt idx="4441">
                  <c:v>282.99940661170746</c:v>
                </c:pt>
                <c:pt idx="4442">
                  <c:v>283.0616785403476</c:v>
                </c:pt>
                <c:pt idx="4443">
                  <c:v>283.09088541832637</c:v>
                </c:pt>
                <c:pt idx="4444">
                  <c:v>283.11918318172349</c:v>
                </c:pt>
                <c:pt idx="4445">
                  <c:v>283.11547339910055</c:v>
                </c:pt>
                <c:pt idx="4446">
                  <c:v>283.11187908987677</c:v>
                </c:pt>
                <c:pt idx="4447">
                  <c:v>283.07726993054109</c:v>
                </c:pt>
                <c:pt idx="4448">
                  <c:v>283.07486477033768</c:v>
                </c:pt>
                <c:pt idx="4449">
                  <c:v>283.04140774570288</c:v>
                </c:pt>
                <c:pt idx="4450">
                  <c:v>282.97786539961209</c:v>
                </c:pt>
                <c:pt idx="4451">
                  <c:v>282.91630091892085</c:v>
                </c:pt>
                <c:pt idx="4452">
                  <c:v>282.85665273914856</c:v>
                </c:pt>
                <c:pt idx="4453">
                  <c:v>282.70548102451022</c:v>
                </c:pt>
                <c:pt idx="4454">
                  <c:v>282.62126824929987</c:v>
                </c:pt>
                <c:pt idx="4455">
                  <c:v>282.5085500131371</c:v>
                </c:pt>
                <c:pt idx="4456">
                  <c:v>282.43046705618917</c:v>
                </c:pt>
                <c:pt idx="4457">
                  <c:v>282.41706802470088</c:v>
                </c:pt>
                <c:pt idx="4458">
                  <c:v>282.24845241522866</c:v>
                </c:pt>
                <c:pt idx="4459">
                  <c:v>282.0850852581716</c:v>
                </c:pt>
                <c:pt idx="4460">
                  <c:v>281.95792991557448</c:v>
                </c:pt>
                <c:pt idx="4461">
                  <c:v>281.74135231528771</c:v>
                </c:pt>
                <c:pt idx="4462">
                  <c:v>281.90503681773708</c:v>
                </c:pt>
                <c:pt idx="4463">
                  <c:v>281.90799271099553</c:v>
                </c:pt>
                <c:pt idx="4464">
                  <c:v>281.87972986776322</c:v>
                </c:pt>
                <c:pt idx="4465">
                  <c:v>281.75896656679345</c:v>
                </c:pt>
                <c:pt idx="4466">
                  <c:v>281.76646914919741</c:v>
                </c:pt>
                <c:pt idx="4467">
                  <c:v>281.55585109633842</c:v>
                </c:pt>
                <c:pt idx="4468">
                  <c:v>281.56967599898792</c:v>
                </c:pt>
                <c:pt idx="4469">
                  <c:v>281.48969039003123</c:v>
                </c:pt>
                <c:pt idx="4470">
                  <c:v>281.56782811747325</c:v>
                </c:pt>
                <c:pt idx="4471">
                  <c:v>281.58128021462926</c:v>
                </c:pt>
                <c:pt idx="4472">
                  <c:v>281.56318686279815</c:v>
                </c:pt>
                <c:pt idx="4473">
                  <c:v>281.60791015623334</c:v>
                </c:pt>
                <c:pt idx="4474">
                  <c:v>281.5267344430178</c:v>
                </c:pt>
                <c:pt idx="4475">
                  <c:v>281.60371911025396</c:v>
                </c:pt>
                <c:pt idx="4476">
                  <c:v>281.55380057979346</c:v>
                </c:pt>
                <c:pt idx="4477">
                  <c:v>281.53656257911445</c:v>
                </c:pt>
                <c:pt idx="4478">
                  <c:v>281.58211459941805</c:v>
                </c:pt>
                <c:pt idx="4479">
                  <c:v>281.62624873432105</c:v>
                </c:pt>
                <c:pt idx="4480">
                  <c:v>281.57562893035316</c:v>
                </c:pt>
                <c:pt idx="4481">
                  <c:v>281.52658475531564</c:v>
                </c:pt>
                <c:pt idx="4482">
                  <c:v>281.47906716503343</c:v>
                </c:pt>
                <c:pt idx="4483">
                  <c:v>281.5575355587232</c:v>
                </c:pt>
                <c:pt idx="4484">
                  <c:v>281.5401813003665</c:v>
                </c:pt>
                <c:pt idx="4485">
                  <c:v>281.58562068171364</c:v>
                </c:pt>
                <c:pt idx="4486">
                  <c:v>281.59851895454074</c:v>
                </c:pt>
                <c:pt idx="4487">
                  <c:v>281.57988901712065</c:v>
                </c:pt>
                <c:pt idx="4488">
                  <c:v>281.68634588552464</c:v>
                </c:pt>
                <c:pt idx="4489">
                  <c:v>281.85174255821761</c:v>
                </c:pt>
                <c:pt idx="4490">
                  <c:v>281.88748405666183</c:v>
                </c:pt>
                <c:pt idx="4491">
                  <c:v>281.95323976836448</c:v>
                </c:pt>
                <c:pt idx="4492">
                  <c:v>282.04807544903724</c:v>
                </c:pt>
                <c:pt idx="4493">
                  <c:v>282.13995920515902</c:v>
                </c:pt>
                <c:pt idx="4494">
                  <c:v>282.22898292048598</c:v>
                </c:pt>
                <c:pt idx="4495">
                  <c:v>282.34636234793516</c:v>
                </c:pt>
                <c:pt idx="4496">
                  <c:v>282.46008813773227</c:v>
                </c:pt>
                <c:pt idx="4497">
                  <c:v>282.50802055726365</c:v>
                </c:pt>
                <c:pt idx="4498">
                  <c:v>282.52333426815051</c:v>
                </c:pt>
                <c:pt idx="4499">
                  <c:v>282.66267823011248</c:v>
                </c:pt>
                <c:pt idx="4500">
                  <c:v>282.82881159950631</c:v>
                </c:pt>
                <c:pt idx="4501">
                  <c:v>282.83414013449095</c:v>
                </c:pt>
                <c:pt idx="4502">
                  <c:v>282.74592262200485</c:v>
                </c:pt>
                <c:pt idx="4503">
                  <c:v>282.75383121974602</c:v>
                </c:pt>
                <c:pt idx="4504">
                  <c:v>282.79262037790863</c:v>
                </c:pt>
                <c:pt idx="4505">
                  <c:v>282.83020215644916</c:v>
                </c:pt>
                <c:pt idx="4506">
                  <c:v>282.99112105395307</c:v>
                </c:pt>
                <c:pt idx="4507">
                  <c:v>282.99139742650226</c:v>
                </c:pt>
                <c:pt idx="4508">
                  <c:v>283.02279192567971</c:v>
                </c:pt>
                <c:pt idx="4509">
                  <c:v>283.08433594598455</c:v>
                </c:pt>
                <c:pt idx="4510">
                  <c:v>283.0817108438319</c:v>
                </c:pt>
                <c:pt idx="4511">
                  <c:v>283.07916745252311</c:v>
                </c:pt>
                <c:pt idx="4512">
                  <c:v>283.17008341627206</c:v>
                </c:pt>
                <c:pt idx="4513">
                  <c:v>283.32042292184076</c:v>
                </c:pt>
                <c:pt idx="4514">
                  <c:v>283.34157593352433</c:v>
                </c:pt>
                <c:pt idx="4515">
                  <c:v>283.29981706273793</c:v>
                </c:pt>
                <c:pt idx="4516">
                  <c:v>283.3527381966195</c:v>
                </c:pt>
                <c:pt idx="4517">
                  <c:v>283.34175861029422</c:v>
                </c:pt>
                <c:pt idx="4518">
                  <c:v>283.39337424098272</c:v>
                </c:pt>
                <c:pt idx="4519">
                  <c:v>283.44338324591217</c:v>
                </c:pt>
                <c:pt idx="4520">
                  <c:v>283.52296236328931</c:v>
                </c:pt>
                <c:pt idx="4521">
                  <c:v>283.53781098462622</c:v>
                </c:pt>
                <c:pt idx="4522">
                  <c:v>283.64557760455301</c:v>
                </c:pt>
                <c:pt idx="4523">
                  <c:v>283.78111653128605</c:v>
                </c:pt>
                <c:pt idx="4524">
                  <c:v>283.75680292854173</c:v>
                </c:pt>
                <c:pt idx="4525">
                  <c:v>283.76437285792764</c:v>
                </c:pt>
                <c:pt idx="4526">
                  <c:v>283.80283388937323</c:v>
                </c:pt>
                <c:pt idx="4527">
                  <c:v>283.87122448390994</c:v>
                </c:pt>
                <c:pt idx="4528">
                  <c:v>283.84410611532536</c:v>
                </c:pt>
                <c:pt idx="4529">
                  <c:v>283.88008531125956</c:v>
                </c:pt>
                <c:pt idx="4530">
                  <c:v>283.82156440489985</c:v>
                </c:pt>
                <c:pt idx="4531">
                  <c:v>283.85824525055023</c:v>
                </c:pt>
                <c:pt idx="4532">
                  <c:v>284.0182912582581</c:v>
                </c:pt>
                <c:pt idx="4533">
                  <c:v>284.01772191121552</c:v>
                </c:pt>
                <c:pt idx="4534">
                  <c:v>283.98604355688246</c:v>
                </c:pt>
                <c:pt idx="4535">
                  <c:v>283.98647797530799</c:v>
                </c:pt>
                <c:pt idx="4536">
                  <c:v>284.04915233011229</c:v>
                </c:pt>
                <c:pt idx="4537">
                  <c:v>284.14100256644844</c:v>
                </c:pt>
                <c:pt idx="4538">
                  <c:v>284.1677403469476</c:v>
                </c:pt>
                <c:pt idx="4539">
                  <c:v>284.16251913859196</c:v>
                </c:pt>
                <c:pt idx="4540">
                  <c:v>284.21971390777838</c:v>
                </c:pt>
                <c:pt idx="4541">
                  <c:v>284.15062147406564</c:v>
                </c:pt>
                <c:pt idx="4542">
                  <c:v>284.08367966182698</c:v>
                </c:pt>
                <c:pt idx="4543">
                  <c:v>284.11220171685534</c:v>
                </c:pt>
                <c:pt idx="4544">
                  <c:v>284.07758251519709</c:v>
                </c:pt>
                <c:pt idx="4545">
                  <c:v>284.10629435445748</c:v>
                </c:pt>
                <c:pt idx="4546">
                  <c:v>284.13411248807233</c:v>
                </c:pt>
                <c:pt idx="4547">
                  <c:v>284.16106473417528</c:v>
                </c:pt>
                <c:pt idx="4548">
                  <c:v>284.06267112820547</c:v>
                </c:pt>
                <c:pt idx="4549">
                  <c:v>284.0295936517673</c:v>
                </c:pt>
                <c:pt idx="4550">
                  <c:v>284.15317941498961</c:v>
                </c:pt>
                <c:pt idx="4551">
                  <c:v>284.14841144081993</c:v>
                </c:pt>
                <c:pt idx="4552">
                  <c:v>284.20604533649458</c:v>
                </c:pt>
                <c:pt idx="4553">
                  <c:v>284.16850508990052</c:v>
                </c:pt>
                <c:pt idx="4554">
                  <c:v>284.16326007759807</c:v>
                </c:pt>
                <c:pt idx="4555">
                  <c:v>284.09592486696977</c:v>
                </c:pt>
                <c:pt idx="4556">
                  <c:v>284.12406576881364</c:v>
                </c:pt>
                <c:pt idx="4557">
                  <c:v>284.12020400722457</c:v>
                </c:pt>
                <c:pt idx="4558">
                  <c:v>284.08533572044098</c:v>
                </c:pt>
                <c:pt idx="4559">
                  <c:v>284.08267949857958</c:v>
                </c:pt>
                <c:pt idx="4560">
                  <c:v>284.14235941462022</c:v>
                </c:pt>
                <c:pt idx="4561">
                  <c:v>284.13792823167199</c:v>
                </c:pt>
                <c:pt idx="4562">
                  <c:v>284.2581418937624</c:v>
                </c:pt>
                <c:pt idx="4563">
                  <c:v>284.25010678093963</c:v>
                </c:pt>
                <c:pt idx="4564">
                  <c:v>284.24232177489779</c:v>
                </c:pt>
                <c:pt idx="4565">
                  <c:v>284.20365236142914</c:v>
                </c:pt>
                <c:pt idx="4566">
                  <c:v>284.19731332952364</c:v>
                </c:pt>
                <c:pt idx="4567">
                  <c:v>284.28455179855285</c:v>
                </c:pt>
                <c:pt idx="4568">
                  <c:v>284.33794809017888</c:v>
                </c:pt>
                <c:pt idx="4569">
                  <c:v>284.2963021422899</c:v>
                </c:pt>
                <c:pt idx="4570">
                  <c:v>284.31820595494668</c:v>
                </c:pt>
                <c:pt idx="4571">
                  <c:v>284.24604778595318</c:v>
                </c:pt>
                <c:pt idx="4572">
                  <c:v>284.23838912314915</c:v>
                </c:pt>
                <c:pt idx="4573">
                  <c:v>284.26209557866997</c:v>
                </c:pt>
                <c:pt idx="4574">
                  <c:v>284.34731758817293</c:v>
                </c:pt>
                <c:pt idx="4575">
                  <c:v>284.42988691526409</c:v>
                </c:pt>
                <c:pt idx="4576">
                  <c:v>284.32312575406007</c:v>
                </c:pt>
                <c:pt idx="4577">
                  <c:v>284.3753213646188</c:v>
                </c:pt>
                <c:pt idx="4578">
                  <c:v>284.45701902574388</c:v>
                </c:pt>
                <c:pt idx="4579">
                  <c:v>284.53617370589473</c:v>
                </c:pt>
                <c:pt idx="4580">
                  <c:v>284.55061110134801</c:v>
                </c:pt>
                <c:pt idx="4581">
                  <c:v>284.68910602470959</c:v>
                </c:pt>
                <c:pt idx="4582">
                  <c:v>284.6987831372889</c:v>
                </c:pt>
                <c:pt idx="4583">
                  <c:v>284.73928576220726</c:v>
                </c:pt>
                <c:pt idx="4584">
                  <c:v>284.62289402687912</c:v>
                </c:pt>
                <c:pt idx="4585">
                  <c:v>284.63463210238484</c:v>
                </c:pt>
                <c:pt idx="4586">
                  <c:v>284.58375135158946</c:v>
                </c:pt>
                <c:pt idx="4587">
                  <c:v>284.47220089374218</c:v>
                </c:pt>
                <c:pt idx="4588">
                  <c:v>284.39524936599037</c:v>
                </c:pt>
                <c:pt idx="4589">
                  <c:v>284.4452000044115</c:v>
                </c:pt>
                <c:pt idx="4590">
                  <c:v>284.49359584283707</c:v>
                </c:pt>
                <c:pt idx="4591">
                  <c:v>284.57161200630719</c:v>
                </c:pt>
                <c:pt idx="4592">
                  <c:v>284.55381959417838</c:v>
                </c:pt>
                <c:pt idx="4593">
                  <c:v>284.50545427244202</c:v>
                </c:pt>
                <c:pt idx="4594">
                  <c:v>284.48972113417983</c:v>
                </c:pt>
                <c:pt idx="4595">
                  <c:v>284.56785790465705</c:v>
                </c:pt>
                <c:pt idx="4596">
                  <c:v>284.45680215782852</c:v>
                </c:pt>
                <c:pt idx="4597">
                  <c:v>284.50483685916652</c:v>
                </c:pt>
                <c:pt idx="4598">
                  <c:v>284.55137639736364</c:v>
                </c:pt>
                <c:pt idx="4599">
                  <c:v>284.53421385355466</c:v>
                </c:pt>
                <c:pt idx="4600">
                  <c:v>284.51758552359922</c:v>
                </c:pt>
                <c:pt idx="4601">
                  <c:v>284.59485496677263</c:v>
                </c:pt>
                <c:pt idx="4602">
                  <c:v>284.63859253571104</c:v>
                </c:pt>
                <c:pt idx="4603">
                  <c:v>284.64984196798343</c:v>
                </c:pt>
                <c:pt idx="4604">
                  <c:v>284.72299470062728</c:v>
                </c:pt>
                <c:pt idx="4605">
                  <c:v>284.66936351116482</c:v>
                </c:pt>
                <c:pt idx="4606">
                  <c:v>284.67965514361703</c:v>
                </c:pt>
                <c:pt idx="4607">
                  <c:v>284.7518798896163</c:v>
                </c:pt>
                <c:pt idx="4608">
                  <c:v>284.66622286949649</c:v>
                </c:pt>
                <c:pt idx="4609">
                  <c:v>284.70773898905315</c:v>
                </c:pt>
                <c:pt idx="4610">
                  <c:v>284.65458265999365</c:v>
                </c:pt>
                <c:pt idx="4611">
                  <c:v>284.57195418439238</c:v>
                </c:pt>
                <c:pt idx="4612">
                  <c:v>284.52302439217726</c:v>
                </c:pt>
                <c:pt idx="4613">
                  <c:v>284.56899781195955</c:v>
                </c:pt>
                <c:pt idx="4614">
                  <c:v>284.73804714636071</c:v>
                </c:pt>
                <c:pt idx="4615">
                  <c:v>284.68394742349608</c:v>
                </c:pt>
                <c:pt idx="4616">
                  <c:v>284.75603856486191</c:v>
                </c:pt>
                <c:pt idx="4617">
                  <c:v>284.88813920319609</c:v>
                </c:pt>
                <c:pt idx="4618">
                  <c:v>284.89162106392649</c:v>
                </c:pt>
                <c:pt idx="4619">
                  <c:v>284.86386781651908</c:v>
                </c:pt>
                <c:pt idx="4620">
                  <c:v>284.86810516612991</c:v>
                </c:pt>
                <c:pt idx="4621">
                  <c:v>284.7165769748982</c:v>
                </c:pt>
                <c:pt idx="4622">
                  <c:v>284.60089208984311</c:v>
                </c:pt>
                <c:pt idx="4623">
                  <c:v>284.61331501368483</c:v>
                </c:pt>
                <c:pt idx="4624">
                  <c:v>284.59422452333848</c:v>
                </c:pt>
                <c:pt idx="4625">
                  <c:v>284.51347479911203</c:v>
                </c:pt>
                <c:pt idx="4626">
                  <c:v>284.4352385496847</c:v>
                </c:pt>
                <c:pt idx="4627">
                  <c:v>284.35943753880701</c:v>
                </c:pt>
                <c:pt idx="4628">
                  <c:v>284.28599596546815</c:v>
                </c:pt>
                <c:pt idx="4629">
                  <c:v>284.37047403410344</c:v>
                </c:pt>
                <c:pt idx="4630">
                  <c:v>284.42119584757108</c:v>
                </c:pt>
                <c:pt idx="4631">
                  <c:v>284.40808539848285</c:v>
                </c:pt>
                <c:pt idx="4632">
                  <c:v>284.45763649319656</c:v>
                </c:pt>
                <c:pt idx="4633">
                  <c:v>284.41226503679826</c:v>
                </c:pt>
                <c:pt idx="4634">
                  <c:v>284.33717911623501</c:v>
                </c:pt>
                <c:pt idx="4635">
                  <c:v>284.38893729159497</c:v>
                </c:pt>
                <c:pt idx="4636">
                  <c:v>284.31457748743958</c:v>
                </c:pt>
                <c:pt idx="4637">
                  <c:v>284.3359124483768</c:v>
                </c:pt>
                <c:pt idx="4638">
                  <c:v>284.26320313415721</c:v>
                </c:pt>
                <c:pt idx="4639">
                  <c:v>284.25501048147527</c:v>
                </c:pt>
                <c:pt idx="4640">
                  <c:v>284.24707283927478</c:v>
                </c:pt>
                <c:pt idx="4641">
                  <c:v>284.11487535310664</c:v>
                </c:pt>
                <c:pt idx="4642">
                  <c:v>284.14242638830029</c:v>
                </c:pt>
                <c:pt idx="4643">
                  <c:v>284.16911984988224</c:v>
                </c:pt>
                <c:pt idx="4644">
                  <c:v>284.13272897291057</c:v>
                </c:pt>
                <c:pt idx="4645">
                  <c:v>284.06634409571006</c:v>
                </c:pt>
                <c:pt idx="4646">
                  <c:v>283.97089883340357</c:v>
                </c:pt>
                <c:pt idx="4647">
                  <c:v>283.94067792833391</c:v>
                </c:pt>
                <c:pt idx="4648">
                  <c:v>283.94252443039437</c:v>
                </c:pt>
                <c:pt idx="4649">
                  <c:v>283.88205999848174</c:v>
                </c:pt>
                <c:pt idx="4650">
                  <c:v>283.85460435576931</c:v>
                </c:pt>
                <c:pt idx="4651">
                  <c:v>283.92138350501784</c:v>
                </c:pt>
                <c:pt idx="4652">
                  <c:v>283.92383057936792</c:v>
                </c:pt>
                <c:pt idx="4653">
                  <c:v>283.95732821349912</c:v>
                </c:pt>
                <c:pt idx="4654">
                  <c:v>283.98978317584385</c:v>
                </c:pt>
                <c:pt idx="4655">
                  <c:v>283.95897446296095</c:v>
                </c:pt>
                <c:pt idx="4656">
                  <c:v>284.05363164134792</c:v>
                </c:pt>
                <c:pt idx="4657">
                  <c:v>284.08308899297276</c:v>
                </c:pt>
                <c:pt idx="4658">
                  <c:v>284.11162943359056</c:v>
                </c:pt>
                <c:pt idx="4659">
                  <c:v>283.95252112843156</c:v>
                </c:pt>
                <c:pt idx="4660">
                  <c:v>283.9851257196114</c:v>
                </c:pt>
                <c:pt idx="4661">
                  <c:v>284.01671543651088</c:v>
                </c:pt>
                <c:pt idx="4662">
                  <c:v>284.07844859804857</c:v>
                </c:pt>
                <c:pt idx="4663">
                  <c:v>284.16938693738604</c:v>
                </c:pt>
                <c:pt idx="4664">
                  <c:v>284.25749466366091</c:v>
                </c:pt>
                <c:pt idx="4665">
                  <c:v>284.24947969699423</c:v>
                </c:pt>
                <c:pt idx="4666">
                  <c:v>284.24171421002455</c:v>
                </c:pt>
                <c:pt idx="4667">
                  <c:v>284.26531716646667</c:v>
                </c:pt>
                <c:pt idx="4668">
                  <c:v>284.19480525247002</c:v>
                </c:pt>
                <c:pt idx="4669">
                  <c:v>284.21986833133104</c:v>
                </c:pt>
                <c:pt idx="4670">
                  <c:v>284.27527800772515</c:v>
                </c:pt>
                <c:pt idx="4671">
                  <c:v>284.26670950372352</c:v>
                </c:pt>
                <c:pt idx="4672">
                  <c:v>284.32066116762905</c:v>
                </c:pt>
                <c:pt idx="4673">
                  <c:v>284.24842657589528</c:v>
                </c:pt>
                <c:pt idx="4674">
                  <c:v>284.20956713993911</c:v>
                </c:pt>
                <c:pt idx="4675">
                  <c:v>284.20304400032467</c:v>
                </c:pt>
                <c:pt idx="4676">
                  <c:v>284.16559717550876</c:v>
                </c:pt>
                <c:pt idx="4677">
                  <c:v>284.19156940627187</c:v>
                </c:pt>
                <c:pt idx="4678">
                  <c:v>284.12335301883604</c:v>
                </c:pt>
                <c:pt idx="4679">
                  <c:v>284.08838671362076</c:v>
                </c:pt>
                <c:pt idx="4680">
                  <c:v>284.11676225352261</c:v>
                </c:pt>
                <c:pt idx="4681">
                  <c:v>284.08200109727449</c:v>
                </c:pt>
                <c:pt idx="4682">
                  <c:v>284.07944867132539</c:v>
                </c:pt>
                <c:pt idx="4683">
                  <c:v>284.13922915245109</c:v>
                </c:pt>
                <c:pt idx="4684">
                  <c:v>284.19714886272925</c:v>
                </c:pt>
                <c:pt idx="4685">
                  <c:v>284.34664590947534</c:v>
                </c:pt>
                <c:pt idx="4686">
                  <c:v>284.30472922692047</c:v>
                </c:pt>
                <c:pt idx="4687">
                  <c:v>284.32637073199601</c:v>
                </c:pt>
                <c:pt idx="4688">
                  <c:v>284.40959206620698</c:v>
                </c:pt>
                <c:pt idx="4689">
                  <c:v>284.39684280487899</c:v>
                </c:pt>
                <c:pt idx="4690">
                  <c:v>284.44674384475934</c:v>
                </c:pt>
                <c:pt idx="4691">
                  <c:v>284.37058471167751</c:v>
                </c:pt>
                <c:pt idx="4692">
                  <c:v>284.42130308011428</c:v>
                </c:pt>
                <c:pt idx="4693">
                  <c:v>284.40818929322774</c:v>
                </c:pt>
                <c:pt idx="4694">
                  <c:v>284.4266104248361</c:v>
                </c:pt>
                <c:pt idx="4695">
                  <c:v>284.44445816686931</c:v>
                </c:pt>
                <c:pt idx="4696">
                  <c:v>284.39949690866592</c:v>
                </c:pt>
                <c:pt idx="4697">
                  <c:v>284.35593514737121</c:v>
                </c:pt>
                <c:pt idx="4698">
                  <c:v>284.43823623803081</c:v>
                </c:pt>
                <c:pt idx="4699">
                  <c:v>284.61135575253365</c:v>
                </c:pt>
                <c:pt idx="4700">
                  <c:v>284.62345297678036</c:v>
                </c:pt>
                <c:pt idx="4701">
                  <c:v>284.63517365400384</c:v>
                </c:pt>
                <c:pt idx="4702">
                  <c:v>284.6465295048813</c:v>
                </c:pt>
                <c:pt idx="4703">
                  <c:v>284.65753188526367</c:v>
                </c:pt>
                <c:pt idx="4704">
                  <c:v>284.73044525593474</c:v>
                </c:pt>
                <c:pt idx="4705">
                  <c:v>284.64545542585307</c:v>
                </c:pt>
                <c:pt idx="4706">
                  <c:v>284.68761796800425</c:v>
                </c:pt>
                <c:pt idx="4707">
                  <c:v>284.75959485732517</c:v>
                </c:pt>
                <c:pt idx="4708">
                  <c:v>284.6736976954947</c:v>
                </c:pt>
                <c:pt idx="4709">
                  <c:v>284.68385441896493</c:v>
                </c:pt>
                <c:pt idx="4710">
                  <c:v>284.63144153845064</c:v>
                </c:pt>
                <c:pt idx="4711">
                  <c:v>284.64291355787827</c:v>
                </c:pt>
                <c:pt idx="4712">
                  <c:v>284.62290176166209</c:v>
                </c:pt>
                <c:pt idx="4713">
                  <c:v>284.79027324241798</c:v>
                </c:pt>
                <c:pt idx="4714">
                  <c:v>284.70342116280239</c:v>
                </c:pt>
                <c:pt idx="4715">
                  <c:v>284.68152596275308</c:v>
                </c:pt>
                <c:pt idx="4716">
                  <c:v>284.59805883026303</c:v>
                </c:pt>
                <c:pt idx="4717">
                  <c:v>284.57944321500673</c:v>
                </c:pt>
                <c:pt idx="4718">
                  <c:v>284.49915358456195</c:v>
                </c:pt>
                <c:pt idx="4719">
                  <c:v>284.48361656610524</c:v>
                </c:pt>
                <c:pt idx="4720">
                  <c:v>284.49968989341636</c:v>
                </c:pt>
                <c:pt idx="4721">
                  <c:v>284.54638963982262</c:v>
                </c:pt>
                <c:pt idx="4722">
                  <c:v>284.59163577586872</c:v>
                </c:pt>
                <c:pt idx="4723">
                  <c:v>284.69772700609417</c:v>
                </c:pt>
                <c:pt idx="4724">
                  <c:v>284.7382625049222</c:v>
                </c:pt>
                <c:pt idx="4725">
                  <c:v>284.68415607864995</c:v>
                </c:pt>
                <c:pt idx="4726">
                  <c:v>284.69398726685984</c:v>
                </c:pt>
                <c:pt idx="4727">
                  <c:v>284.61013225473135</c:v>
                </c:pt>
                <c:pt idx="4728">
                  <c:v>284.59114083326108</c:v>
                </c:pt>
                <c:pt idx="4729">
                  <c:v>284.54161382342232</c:v>
                </c:pt>
                <c:pt idx="4730">
                  <c:v>284.61813534421395</c:v>
                </c:pt>
                <c:pt idx="4731">
                  <c:v>284.69227500034981</c:v>
                </c:pt>
                <c:pt idx="4732">
                  <c:v>284.70185347308251</c:v>
                </c:pt>
                <c:pt idx="4733">
                  <c:v>284.58662688248137</c:v>
                </c:pt>
                <c:pt idx="4734">
                  <c:v>284.59949383556966</c:v>
                </c:pt>
                <c:pt idx="4735">
                  <c:v>284.54970682409004</c:v>
                </c:pt>
                <c:pt idx="4736">
                  <c:v>284.50146951943452</c:v>
                </c:pt>
                <c:pt idx="4737">
                  <c:v>284.45473368429845</c:v>
                </c:pt>
                <c:pt idx="4738">
                  <c:v>284.44057931204838</c:v>
                </c:pt>
                <c:pt idx="4739">
                  <c:v>284.48911897751384</c:v>
                </c:pt>
                <c:pt idx="4740">
                  <c:v>284.44276757435159</c:v>
                </c:pt>
                <c:pt idx="4741">
                  <c:v>284.42898566796543</c:v>
                </c:pt>
                <c:pt idx="4742">
                  <c:v>284.44675947644896</c:v>
                </c:pt>
                <c:pt idx="4743">
                  <c:v>284.52623350281243</c:v>
                </c:pt>
                <c:pt idx="4744">
                  <c:v>284.47872684587179</c:v>
                </c:pt>
                <c:pt idx="4745">
                  <c:v>284.58833256178571</c:v>
                </c:pt>
                <c:pt idx="4746">
                  <c:v>284.69452661026139</c:v>
                </c:pt>
                <c:pt idx="4747">
                  <c:v>284.73516172694389</c:v>
                </c:pt>
                <c:pt idx="4748">
                  <c:v>284.74340527615158</c:v>
                </c:pt>
                <c:pt idx="4749">
                  <c:v>284.78251895983715</c:v>
                </c:pt>
                <c:pt idx="4750">
                  <c:v>284.7581617040791</c:v>
                </c:pt>
                <c:pt idx="4751">
                  <c:v>284.85906952683206</c:v>
                </c:pt>
                <c:pt idx="4752">
                  <c:v>284.89458296070836</c:v>
                </c:pt>
                <c:pt idx="4753">
                  <c:v>284.80448406073845</c:v>
                </c:pt>
                <c:pt idx="4754">
                  <c:v>284.77944310323272</c:v>
                </c:pt>
                <c:pt idx="4755">
                  <c:v>284.81743504723369</c:v>
                </c:pt>
                <c:pt idx="4756">
                  <c:v>284.76086423867667</c:v>
                </c:pt>
                <c:pt idx="4757">
                  <c:v>284.86168794036706</c:v>
                </c:pt>
                <c:pt idx="4758">
                  <c:v>284.8659931423926</c:v>
                </c:pt>
                <c:pt idx="4759">
                  <c:v>284.77678414995529</c:v>
                </c:pt>
                <c:pt idx="4760">
                  <c:v>284.6592252124662</c:v>
                </c:pt>
                <c:pt idx="4761">
                  <c:v>284.57645222939135</c:v>
                </c:pt>
                <c:pt idx="4762">
                  <c:v>284.55850915694936</c:v>
                </c:pt>
                <c:pt idx="4763">
                  <c:v>284.66563151047126</c:v>
                </c:pt>
                <c:pt idx="4764">
                  <c:v>284.58265912029321</c:v>
                </c:pt>
                <c:pt idx="4765">
                  <c:v>284.50226938923544</c:v>
                </c:pt>
                <c:pt idx="4766">
                  <c:v>284.42438192756691</c:v>
                </c:pt>
                <c:pt idx="4767">
                  <c:v>284.34891884782593</c:v>
                </c:pt>
                <c:pt idx="4768">
                  <c:v>284.40031160373974</c:v>
                </c:pt>
                <c:pt idx="4769">
                  <c:v>284.41897794205556</c:v>
                </c:pt>
                <c:pt idx="4770">
                  <c:v>284.43706325831346</c:v>
                </c:pt>
                <c:pt idx="4771">
                  <c:v>284.42345890862788</c:v>
                </c:pt>
                <c:pt idx="4772">
                  <c:v>284.34802455944748</c:v>
                </c:pt>
                <c:pt idx="4773">
                  <c:v>284.4305718808352</c:v>
                </c:pt>
                <c:pt idx="4774">
                  <c:v>284.35491612809511</c:v>
                </c:pt>
                <c:pt idx="4775">
                  <c:v>284.25048856228136</c:v>
                </c:pt>
                <c:pt idx="4776">
                  <c:v>284.24269167263509</c:v>
                </c:pt>
                <c:pt idx="4777">
                  <c:v>284.04837709945105</c:v>
                </c:pt>
                <c:pt idx="4778">
                  <c:v>284.0779980077786</c:v>
                </c:pt>
                <c:pt idx="4779">
                  <c:v>284.01331672650872</c:v>
                </c:pt>
                <c:pt idx="4780">
                  <c:v>283.88839530356188</c:v>
                </c:pt>
                <c:pt idx="4781">
                  <c:v>283.82961573432209</c:v>
                </c:pt>
                <c:pt idx="4782">
                  <c:v>283.77266578081662</c:v>
                </c:pt>
                <c:pt idx="4783">
                  <c:v>283.74861522229372</c:v>
                </c:pt>
                <c:pt idx="4784">
                  <c:v>283.84982019580002</c:v>
                </c:pt>
                <c:pt idx="4785">
                  <c:v>283.82336807269519</c:v>
                </c:pt>
                <c:pt idx="4786">
                  <c:v>283.76661258846133</c:v>
                </c:pt>
                <c:pt idx="4787">
                  <c:v>283.64937025841243</c:v>
                </c:pt>
                <c:pt idx="4788">
                  <c:v>283.59803075702541</c:v>
                </c:pt>
                <c:pt idx="4789">
                  <c:v>283.57941601559719</c:v>
                </c:pt>
                <c:pt idx="4790">
                  <c:v>283.59250741938627</c:v>
                </c:pt>
                <c:pt idx="4791">
                  <c:v>283.60519133059472</c:v>
                </c:pt>
                <c:pt idx="4792">
                  <c:v>283.6797338915373</c:v>
                </c:pt>
                <c:pt idx="4793">
                  <c:v>283.68970272796793</c:v>
                </c:pt>
                <c:pt idx="4794">
                  <c:v>283.69936126712651</c:v>
                </c:pt>
                <c:pt idx="4795">
                  <c:v>283.67759243835047</c:v>
                </c:pt>
                <c:pt idx="4796">
                  <c:v>283.56312101440756</c:v>
                </c:pt>
                <c:pt idx="4797">
                  <c:v>283.48333944068082</c:v>
                </c:pt>
                <c:pt idx="4798">
                  <c:v>283.46829466479824</c:v>
                </c:pt>
                <c:pt idx="4799">
                  <c:v>283.51597164198392</c:v>
                </c:pt>
                <c:pt idx="4800">
                  <c:v>283.34427748639945</c:v>
                </c:pt>
                <c:pt idx="4801">
                  <c:v>283.45806817111696</c:v>
                </c:pt>
                <c:pt idx="4802">
                  <c:v>283.47493673640042</c:v>
                </c:pt>
                <c:pt idx="4803">
                  <c:v>283.55353369682376</c:v>
                </c:pt>
                <c:pt idx="4804">
                  <c:v>283.56743073254046</c:v>
                </c:pt>
                <c:pt idx="4805">
                  <c:v>283.54976846978792</c:v>
                </c:pt>
                <c:pt idx="4806">
                  <c:v>283.37702232949647</c:v>
                </c:pt>
                <c:pt idx="4807">
                  <c:v>283.3652868575432</c:v>
                </c:pt>
                <c:pt idx="4808">
                  <c:v>283.26053648484231</c:v>
                </c:pt>
                <c:pt idx="4809">
                  <c:v>283.19017337782799</c:v>
                </c:pt>
                <c:pt idx="4810">
                  <c:v>283.02862025658629</c:v>
                </c:pt>
                <c:pt idx="4811">
                  <c:v>282.93434921400461</c:v>
                </c:pt>
                <c:pt idx="4812">
                  <c:v>282.90526597904045</c:v>
                </c:pt>
                <c:pt idx="4813">
                  <c:v>282.93934146845879</c:v>
                </c:pt>
                <c:pt idx="4814">
                  <c:v>282.9101028409421</c:v>
                </c:pt>
                <c:pt idx="4815">
                  <c:v>283.00628123307331</c:v>
                </c:pt>
                <c:pt idx="4816">
                  <c:v>283.00608571883237</c:v>
                </c:pt>
                <c:pt idx="4817">
                  <c:v>283.09927647791551</c:v>
                </c:pt>
                <c:pt idx="4818">
                  <c:v>283.12731305507305</c:v>
                </c:pt>
                <c:pt idx="4819">
                  <c:v>283.06109675768045</c:v>
                </c:pt>
                <c:pt idx="4820">
                  <c:v>283.09032174465074</c:v>
                </c:pt>
                <c:pt idx="4821">
                  <c:v>283.02525686576047</c:v>
                </c:pt>
                <c:pt idx="4822">
                  <c:v>283.02447070213947</c:v>
                </c:pt>
                <c:pt idx="4823">
                  <c:v>283.05483573842236</c:v>
                </c:pt>
                <c:pt idx="4824">
                  <c:v>282.99087542283843</c:v>
                </c:pt>
                <c:pt idx="4825">
                  <c:v>282.92890598267735</c:v>
                </c:pt>
                <c:pt idx="4826">
                  <c:v>282.93111890690244</c:v>
                </c:pt>
                <c:pt idx="4827">
                  <c:v>283.02664313763961</c:v>
                </c:pt>
                <c:pt idx="4828">
                  <c:v>282.93243363630398</c:v>
                </c:pt>
                <c:pt idx="4829">
                  <c:v>283.09017040221858</c:v>
                </c:pt>
                <c:pt idx="4830">
                  <c:v>283.27412406773715</c:v>
                </c:pt>
                <c:pt idx="4831">
                  <c:v>283.45235185732344</c:v>
                </c:pt>
                <c:pt idx="4832">
                  <c:v>283.53165181116185</c:v>
                </c:pt>
                <c:pt idx="4833">
                  <c:v>283.70186360441664</c:v>
                </c:pt>
                <c:pt idx="4834">
                  <c:v>283.64889015686367</c:v>
                </c:pt>
                <c:pt idx="4835">
                  <c:v>283.75319924547625</c:v>
                </c:pt>
                <c:pt idx="4836">
                  <c:v>283.8542615333343</c:v>
                </c:pt>
                <c:pt idx="4837">
                  <c:v>283.82767116591873</c:v>
                </c:pt>
                <c:pt idx="4838">
                  <c:v>284.01979557408123</c:v>
                </c:pt>
                <c:pt idx="4839">
                  <c:v>283.95692594420393</c:v>
                </c:pt>
                <c:pt idx="4840">
                  <c:v>283.95826669867432</c:v>
                </c:pt>
                <c:pt idx="4841">
                  <c:v>283.9595657198434</c:v>
                </c:pt>
                <c:pt idx="4842">
                  <c:v>283.99195103593405</c:v>
                </c:pt>
                <c:pt idx="4843">
                  <c:v>284.11670849066581</c:v>
                </c:pt>
                <c:pt idx="4844">
                  <c:v>284.14420246628305</c:v>
                </c:pt>
                <c:pt idx="4845">
                  <c:v>284.10858718596307</c:v>
                </c:pt>
                <c:pt idx="4846">
                  <c:v>284.26084086803951</c:v>
                </c:pt>
                <c:pt idx="4847">
                  <c:v>284.40835539098396</c:v>
                </c:pt>
                <c:pt idx="4848">
                  <c:v>284.58240499852116</c:v>
                </c:pt>
                <c:pt idx="4849">
                  <c:v>284.68878355265338</c:v>
                </c:pt>
                <c:pt idx="4850">
                  <c:v>284.69847070273306</c:v>
                </c:pt>
                <c:pt idx="4851">
                  <c:v>284.64560286511198</c:v>
                </c:pt>
                <c:pt idx="4852">
                  <c:v>284.56325390115433</c:v>
                </c:pt>
                <c:pt idx="4853">
                  <c:v>284.45234146189608</c:v>
                </c:pt>
                <c:pt idx="4854">
                  <c:v>284.34488136409971</c:v>
                </c:pt>
                <c:pt idx="4855">
                  <c:v>284.33414633527264</c:v>
                </c:pt>
                <c:pt idx="4856">
                  <c:v>284.32374545278083</c:v>
                </c:pt>
                <c:pt idx="4857">
                  <c:v>284.34479504494357</c:v>
                </c:pt>
                <c:pt idx="4858">
                  <c:v>284.36518943215123</c:v>
                </c:pt>
                <c:pt idx="4859">
                  <c:v>284.47832919639626</c:v>
                </c:pt>
                <c:pt idx="4860">
                  <c:v>284.65020074824116</c:v>
                </c:pt>
                <c:pt idx="4861">
                  <c:v>284.78559577163259</c:v>
                </c:pt>
                <c:pt idx="4862">
                  <c:v>284.8856496615939</c:v>
                </c:pt>
                <c:pt idx="4863">
                  <c:v>284.88920901361161</c:v>
                </c:pt>
                <c:pt idx="4864">
                  <c:v>285.01716449144988</c:v>
                </c:pt>
                <c:pt idx="4865">
                  <c:v>285.14113713377958</c:v>
                </c:pt>
                <c:pt idx="4866">
                  <c:v>285.19899745483957</c:v>
                </c:pt>
                <c:pt idx="4867">
                  <c:v>285.34843696095965</c:v>
                </c:pt>
                <c:pt idx="4868">
                  <c:v>285.43097144563717</c:v>
                </c:pt>
                <c:pt idx="4869">
                  <c:v>285.44868344335686</c:v>
                </c:pt>
                <c:pt idx="4870">
                  <c:v>285.49697085372168</c:v>
                </c:pt>
                <c:pt idx="4871">
                  <c:v>285.57488196414192</c:v>
                </c:pt>
                <c:pt idx="4872">
                  <c:v>285.77487487333326</c:v>
                </c:pt>
                <c:pt idx="4873">
                  <c:v>285.81300901138928</c:v>
                </c:pt>
                <c:pt idx="4874">
                  <c:v>285.94333634606187</c:v>
                </c:pt>
                <c:pt idx="4875">
                  <c:v>286.06960701708056</c:v>
                </c:pt>
                <c:pt idx="4876">
                  <c:v>286.09856710751109</c:v>
                </c:pt>
                <c:pt idx="4877">
                  <c:v>286.25113268185606</c:v>
                </c:pt>
                <c:pt idx="4878">
                  <c:v>286.21218901367251</c:v>
                </c:pt>
                <c:pt idx="4879">
                  <c:v>286.2678377221078</c:v>
                </c:pt>
                <c:pt idx="4880">
                  <c:v>286.3840077266687</c:v>
                </c:pt>
                <c:pt idx="4881">
                  <c:v>286.49656173895625</c:v>
                </c:pt>
                <c:pt idx="4882">
                  <c:v>286.6367390421845</c:v>
                </c:pt>
                <c:pt idx="4883">
                  <c:v>286.77255308445496</c:v>
                </c:pt>
                <c:pt idx="4884">
                  <c:v>286.74850603380116</c:v>
                </c:pt>
                <c:pt idx="4885">
                  <c:v>286.7563342183829</c:v>
                </c:pt>
                <c:pt idx="4886">
                  <c:v>286.76391873718302</c:v>
                </c:pt>
                <c:pt idx="4887">
                  <c:v>286.86464736232551</c:v>
                </c:pt>
                <c:pt idx="4888">
                  <c:v>286.96224063483038</c:v>
                </c:pt>
                <c:pt idx="4889">
                  <c:v>287.05679614797003</c:v>
                </c:pt>
                <c:pt idx="4890">
                  <c:v>287.08615499885423</c:v>
                </c:pt>
                <c:pt idx="4891">
                  <c:v>287.145726733939</c:v>
                </c:pt>
                <c:pt idx="4892">
                  <c:v>287.17231746655597</c:v>
                </c:pt>
                <c:pt idx="4893">
                  <c:v>287.13582705823603</c:v>
                </c:pt>
                <c:pt idx="4894">
                  <c:v>287.19385266457954</c:v>
                </c:pt>
                <c:pt idx="4895">
                  <c:v>287.28119885278937</c:v>
                </c:pt>
                <c:pt idx="4896">
                  <c:v>287.27244605224678</c:v>
                </c:pt>
                <c:pt idx="4897">
                  <c:v>287.20171223935296</c:v>
                </c:pt>
                <c:pt idx="4898">
                  <c:v>287.28881378470714</c:v>
                </c:pt>
                <c:pt idx="4899">
                  <c:v>287.21757049783736</c:v>
                </c:pt>
                <c:pt idx="4900">
                  <c:v>287.36643188587755</c:v>
                </c:pt>
                <c:pt idx="4901">
                  <c:v>287.41727951819843</c:v>
                </c:pt>
                <c:pt idx="4902">
                  <c:v>287.52879788844098</c:v>
                </c:pt>
                <c:pt idx="4903">
                  <c:v>287.51233813976501</c:v>
                </c:pt>
                <c:pt idx="4904">
                  <c:v>287.49639072922884</c:v>
                </c:pt>
                <c:pt idx="4905">
                  <c:v>287.54319316782534</c:v>
                </c:pt>
                <c:pt idx="4906">
                  <c:v>287.58853879958968</c:v>
                </c:pt>
                <c:pt idx="4907">
                  <c:v>287.63247297015363</c:v>
                </c:pt>
                <c:pt idx="4908">
                  <c:v>287.55053269688074</c:v>
                </c:pt>
                <c:pt idx="4909">
                  <c:v>287.37776276869954</c:v>
                </c:pt>
                <c:pt idx="4910">
                  <c:v>287.33487752009398</c:v>
                </c:pt>
                <c:pt idx="4911">
                  <c:v>287.35558060741198</c:v>
                </c:pt>
                <c:pt idx="4912">
                  <c:v>287.34451254613566</c:v>
                </c:pt>
                <c:pt idx="4913">
                  <c:v>287.30266226820373</c:v>
                </c:pt>
                <c:pt idx="4914">
                  <c:v>287.32436811094351</c:v>
                </c:pt>
                <c:pt idx="4915">
                  <c:v>287.31427159259249</c:v>
                </c:pt>
                <c:pt idx="4916">
                  <c:v>287.27336261663231</c:v>
                </c:pt>
                <c:pt idx="4917">
                  <c:v>287.23372700328878</c:v>
                </c:pt>
                <c:pt idx="4918">
                  <c:v>287.22645184615027</c:v>
                </c:pt>
                <c:pt idx="4919">
                  <c:v>287.2816565992614</c:v>
                </c:pt>
                <c:pt idx="4920">
                  <c:v>287.30401627977005</c:v>
                </c:pt>
                <c:pt idx="4921">
                  <c:v>287.20117305975151</c:v>
                </c:pt>
                <c:pt idx="4922">
                  <c:v>287.28829138800313</c:v>
                </c:pt>
                <c:pt idx="4923">
                  <c:v>287.21706436163407</c:v>
                </c:pt>
                <c:pt idx="4924">
                  <c:v>287.21030785803015</c:v>
                </c:pt>
                <c:pt idx="4925">
                  <c:v>287.17263493308252</c:v>
                </c:pt>
                <c:pt idx="4926">
                  <c:v>287.16726137226971</c:v>
                </c:pt>
                <c:pt idx="4927">
                  <c:v>287.19318180203089</c:v>
                </c:pt>
                <c:pt idx="4928">
                  <c:v>287.24942214279582</c:v>
                </c:pt>
                <c:pt idx="4929">
                  <c:v>287.33503863490529</c:v>
                </c:pt>
                <c:pt idx="4930">
                  <c:v>287.48024362405317</c:v>
                </c:pt>
                <c:pt idx="4931">
                  <c:v>287.62092885682512</c:v>
                </c:pt>
                <c:pt idx="4932">
                  <c:v>287.63272810164693</c:v>
                </c:pt>
                <c:pt idx="4933">
                  <c:v>287.67528680377211</c:v>
                </c:pt>
                <c:pt idx="4934">
                  <c:v>287.65426733429757</c:v>
                </c:pt>
                <c:pt idx="4935">
                  <c:v>287.63390213215735</c:v>
                </c:pt>
                <c:pt idx="4936">
                  <c:v>287.61417083214928</c:v>
                </c:pt>
                <c:pt idx="4937">
                  <c:v>287.81294080738553</c:v>
                </c:pt>
                <c:pt idx="4938">
                  <c:v>287.78763661901701</c:v>
                </c:pt>
                <c:pt idx="4939">
                  <c:v>287.88762698407442</c:v>
                </c:pt>
                <c:pt idx="4940">
                  <c:v>287.85999805930896</c:v>
                </c:pt>
                <c:pt idx="4941">
                  <c:v>287.83322913260281</c:v>
                </c:pt>
                <c:pt idx="4942">
                  <c:v>287.77616670582756</c:v>
                </c:pt>
                <c:pt idx="4943">
                  <c:v>287.84538736256508</c:v>
                </c:pt>
                <c:pt idx="4944">
                  <c:v>288.00583359427037</c:v>
                </c:pt>
                <c:pt idx="4945">
                  <c:v>288.00565201356125</c:v>
                </c:pt>
                <c:pt idx="4946">
                  <c:v>287.97434935566395</c:v>
                </c:pt>
                <c:pt idx="4947">
                  <c:v>287.94402104712231</c:v>
                </c:pt>
                <c:pt idx="4948">
                  <c:v>287.9146367596278</c:v>
                </c:pt>
                <c:pt idx="4949">
                  <c:v>287.97954729649814</c:v>
                </c:pt>
                <c:pt idx="4950">
                  <c:v>288.04243738066498</c:v>
                </c:pt>
                <c:pt idx="4951">
                  <c:v>288.00998971460723</c:v>
                </c:pt>
                <c:pt idx="4952">
                  <c:v>288.00967876746586</c:v>
                </c:pt>
                <c:pt idx="4953">
                  <c:v>288.00937749909195</c:v>
                </c:pt>
                <c:pt idx="4954">
                  <c:v>287.85345196220845</c:v>
                </c:pt>
                <c:pt idx="4955">
                  <c:v>287.70237987728717</c:v>
                </c:pt>
                <c:pt idx="4956">
                  <c:v>287.71164381825184</c:v>
                </c:pt>
                <c:pt idx="4957">
                  <c:v>287.72061940303479</c:v>
                </c:pt>
                <c:pt idx="4958">
                  <c:v>287.72931560722077</c:v>
                </c:pt>
                <c:pt idx="4959">
                  <c:v>287.73774112701392</c:v>
                </c:pt>
                <c:pt idx="4960">
                  <c:v>287.77703111713583</c:v>
                </c:pt>
                <c:pt idx="4961">
                  <c:v>287.78397140917315</c:v>
                </c:pt>
                <c:pt idx="4962">
                  <c:v>287.72844221421616</c:v>
                </c:pt>
                <c:pt idx="4963">
                  <c:v>287.73689491987687</c:v>
                </c:pt>
                <c:pt idx="4964">
                  <c:v>287.68283106205399</c:v>
                </c:pt>
                <c:pt idx="4965">
                  <c:v>287.6615767644949</c:v>
                </c:pt>
                <c:pt idx="4966">
                  <c:v>287.51647712689334</c:v>
                </c:pt>
                <c:pt idx="4967">
                  <c:v>287.62490780003259</c:v>
                </c:pt>
                <c:pt idx="4968">
                  <c:v>287.69883665177014</c:v>
                </c:pt>
                <c:pt idx="4969">
                  <c:v>287.67708415255424</c:v>
                </c:pt>
                <c:pt idx="4970">
                  <c:v>287.65600873749088</c:v>
                </c:pt>
                <c:pt idx="4971">
                  <c:v>287.63558933116502</c:v>
                </c:pt>
                <c:pt idx="4972">
                  <c:v>287.64693224337208</c:v>
                </c:pt>
                <c:pt idx="4973">
                  <c:v>287.62679535862077</c:v>
                </c:pt>
                <c:pt idx="4974">
                  <c:v>287.66953872763156</c:v>
                </c:pt>
                <c:pt idx="4975">
                  <c:v>287.67982490616822</c:v>
                </c:pt>
                <c:pt idx="4976">
                  <c:v>287.75204436801454</c:v>
                </c:pt>
                <c:pt idx="4977">
                  <c:v>287.75976241582538</c:v>
                </c:pt>
                <c:pt idx="4978">
                  <c:v>287.58047985084164</c:v>
                </c:pt>
                <c:pt idx="4979">
                  <c:v>287.65579159932264</c:v>
                </c:pt>
                <c:pt idx="4980">
                  <c:v>287.63537895179775</c:v>
                </c:pt>
                <c:pt idx="4981">
                  <c:v>287.61560168322467</c:v>
                </c:pt>
                <c:pt idx="4982">
                  <c:v>287.59644001633478</c:v>
                </c:pt>
                <c:pt idx="4983">
                  <c:v>287.57787478946125</c:v>
                </c:pt>
                <c:pt idx="4984">
                  <c:v>287.49763397897368</c:v>
                </c:pt>
                <c:pt idx="4985">
                  <c:v>287.51327099007034</c:v>
                </c:pt>
                <c:pt idx="4986">
                  <c:v>287.49729454295533</c:v>
                </c:pt>
                <c:pt idx="4987">
                  <c:v>287.48181539038325</c:v>
                </c:pt>
                <c:pt idx="4988">
                  <c:v>287.52907151160503</c:v>
                </c:pt>
                <c:pt idx="4989">
                  <c:v>287.48147651673321</c:v>
                </c:pt>
                <c:pt idx="4990">
                  <c:v>287.46648972757987</c:v>
                </c:pt>
                <c:pt idx="4991">
                  <c:v>287.51422288655755</c:v>
                </c:pt>
                <c:pt idx="4992">
                  <c:v>287.43596335161487</c:v>
                </c:pt>
                <c:pt idx="4993">
                  <c:v>287.45351996762901</c:v>
                </c:pt>
                <c:pt idx="4994">
                  <c:v>287.37714991600558</c:v>
                </c:pt>
                <c:pt idx="4995">
                  <c:v>287.3342837434999</c:v>
                </c:pt>
                <c:pt idx="4996">
                  <c:v>287.41725877154465</c:v>
                </c:pt>
                <c:pt idx="4997">
                  <c:v>287.34201741235228</c:v>
                </c:pt>
                <c:pt idx="4998">
                  <c:v>287.20686461216877</c:v>
                </c:pt>
                <c:pt idx="4999">
                  <c:v>287.20042559340436</c:v>
                </c:pt>
                <c:pt idx="5000">
                  <c:v>287.16306027103161</c:v>
                </c:pt>
                <c:pt idx="5001">
                  <c:v>287.15798473813163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DF-4237-9F60-0920EFEEB5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75640511"/>
        <c:axId val="2075436607"/>
      </c:lineChart>
      <c:catAx>
        <c:axId val="207564051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75436607"/>
        <c:crosses val="autoZero"/>
        <c:auto val="1"/>
        <c:lblAlgn val="ctr"/>
        <c:lblOffset val="100"/>
        <c:noMultiLvlLbl val="0"/>
      </c:catAx>
      <c:valAx>
        <c:axId val="20754366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075640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2E260-C0B7-4B3A-839D-330D1D20A34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DFE1-F738-42B1-BFED-29D6E80D77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49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老師好，我名子叫蔡易達，我今天報告的論文題目是基於ROS機器人之深度相機與超寬頻定位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85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這是我系統架構圖各設備與感測連接跟如何通訊圖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536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這是我架設基站的位子</a:t>
            </a:r>
            <a:r>
              <a:rPr lang="zh-TW" altLang="en-US" dirty="0"/>
              <a:t> 標籤是放在移動機器人上面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15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LiDAR</a:t>
            </a:r>
            <a:r>
              <a:rPr lang="zh-TW" altLang="en-US" dirty="0"/>
              <a:t>與視覺</a:t>
            </a:r>
            <a:r>
              <a:rPr lang="en-US" altLang="zh-TW" dirty="0"/>
              <a:t>SLAM</a:t>
            </a:r>
            <a:r>
              <a:rPr lang="zh-TW" altLang="en-US" dirty="0"/>
              <a:t>測試環境是在電子系的教學教室</a:t>
            </a:r>
            <a:r>
              <a:rPr lang="en-US" altLang="zh-TW" dirty="0"/>
              <a:t>ES302</a:t>
            </a:r>
            <a:r>
              <a:rPr lang="zh-TW" altLang="en-US" dirty="0"/>
              <a:t>，會跑</a:t>
            </a:r>
            <a:r>
              <a:rPr lang="en-US" altLang="zh-TW" dirty="0"/>
              <a:t>3m x 3m </a:t>
            </a:r>
            <a:r>
              <a:rPr lang="zh-TW" altLang="en-US" dirty="0"/>
              <a:t>的正方形把這個路線當成</a:t>
            </a:r>
            <a:r>
              <a:rPr lang="en-US" altLang="zh-TW" dirty="0"/>
              <a:t>ground </a:t>
            </a:r>
            <a:r>
              <a:rPr lang="en-US" altLang="zh-TW" dirty="0" err="1"/>
              <a:t>thruth</a:t>
            </a:r>
            <a:r>
              <a:rPr lang="zh-TW" altLang="en-US" dirty="0"/>
              <a:t>當成正確答案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03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這是我</a:t>
            </a:r>
            <a:r>
              <a:rPr lang="en-US" altLang="zh-TW" dirty="0"/>
              <a:t>UWB</a:t>
            </a:r>
            <a:r>
              <a:rPr lang="zh-TW" altLang="en-US" dirty="0"/>
              <a:t>的流程圖，一開始初始化，</a:t>
            </a:r>
            <a:r>
              <a:rPr lang="en-TW" dirty="0"/>
              <a:t>使用UWB去讀取基站的距離</a:t>
            </a:r>
            <a:r>
              <a:rPr lang="zh-TW" altLang="en-US" dirty="0"/>
              <a:t>，之後使用卡爾曼濾波得到結果，再把三個距離資訊做</a:t>
            </a:r>
            <a:r>
              <a:rPr lang="en-US" altLang="zh-TW" dirty="0"/>
              <a:t>TOA </a:t>
            </a:r>
            <a:r>
              <a:rPr lang="zh-TW" altLang="en-US" dirty="0"/>
              <a:t>三點定位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7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UWB會使用雙邊雙向測距，從標籤送訊號給基戰紀錄標籤到基站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00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會使用卡爾濾波器去濾波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00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886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是用</a:t>
            </a:r>
            <a:r>
              <a:rPr lang="en-US" altLang="zh-TW" dirty="0" err="1"/>
              <a:t>gmapping</a:t>
            </a:r>
            <a:r>
              <a:rPr lang="zh-TW" altLang="en-US" dirty="0"/>
              <a:t>的</a:t>
            </a:r>
            <a:r>
              <a:rPr lang="en-US" altLang="zh-TW" dirty="0"/>
              <a:t>SLAM</a:t>
            </a:r>
            <a:r>
              <a:rPr lang="zh-TW" altLang="en-US" dirty="0"/>
              <a:t>演算法，有使用到</a:t>
            </a:r>
            <a:r>
              <a:rPr lang="en-US" altLang="zh-TW" dirty="0"/>
              <a:t>Odom</a:t>
            </a:r>
            <a:r>
              <a:rPr lang="zh-TW" altLang="en-US" dirty="0"/>
              <a:t>與</a:t>
            </a:r>
            <a:r>
              <a:rPr lang="en-US" altLang="zh-TW" dirty="0"/>
              <a:t>LiDAR</a:t>
            </a:r>
            <a:r>
              <a:rPr lang="zh-TW" altLang="en-US" dirty="0"/>
              <a:t>感測器，從右邊圖中可以看出因為</a:t>
            </a:r>
            <a:r>
              <a:rPr lang="en-US" altLang="zh-TW" dirty="0"/>
              <a:t>Odom</a:t>
            </a:r>
            <a:r>
              <a:rPr lang="zh-TW" altLang="en-US" dirty="0"/>
              <a:t>的關係，</a:t>
            </a:r>
            <a:r>
              <a:rPr lang="en-US" altLang="zh-TW" dirty="0"/>
              <a:t>Odom</a:t>
            </a:r>
            <a:r>
              <a:rPr lang="zh-TW" altLang="en-US" dirty="0"/>
              <a:t>會因為地板不平穩跟地板之間有縫隙，導致會有誤差。隨者時間不斷累積，誤差會不停的累加。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74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05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latin typeface="Times New Roman" panose="02020603050405020304" pitchFamily="18" charset="0"/>
              </a:rPr>
              <a:t>Hector SLAM</a:t>
            </a:r>
            <a:r>
              <a:rPr lang="zh-TW" altLang="en-US" dirty="0">
                <a:latin typeface="Times New Roman" panose="02020603050405020304" pitchFamily="18" charset="0"/>
              </a:rPr>
              <a:t> 從右圖中可以看出，此</a:t>
            </a:r>
            <a:r>
              <a:rPr lang="en-US" altLang="zh-TW" dirty="0">
                <a:latin typeface="Times New Roman" panose="02020603050405020304" pitchFamily="18" charset="0"/>
              </a:rPr>
              <a:t>SLAM</a:t>
            </a:r>
            <a:r>
              <a:rPr lang="zh-TW" altLang="en-US" dirty="0">
                <a:latin typeface="Times New Roman" panose="02020603050405020304" pitchFamily="18" charset="0"/>
              </a:rPr>
              <a:t>作法會前兩個有使用</a:t>
            </a:r>
            <a:r>
              <a:rPr lang="en-US" altLang="zh-TW" dirty="0">
                <a:latin typeface="Times New Roman" panose="02020603050405020304" pitchFamily="18" charset="0"/>
              </a:rPr>
              <a:t>Odom</a:t>
            </a:r>
            <a:r>
              <a:rPr lang="zh-TW" altLang="en-US" dirty="0">
                <a:latin typeface="Times New Roman" panose="02020603050405020304" pitchFamily="18" charset="0"/>
              </a:rPr>
              <a:t>定位效果還要好，因為只會使用到</a:t>
            </a:r>
            <a:r>
              <a:rPr lang="en-US" altLang="zh-TW" dirty="0">
                <a:latin typeface="Times New Roman" panose="02020603050405020304" pitchFamily="18" charset="0"/>
              </a:rPr>
              <a:t>LiDAR</a:t>
            </a:r>
            <a:r>
              <a:rPr lang="zh-TW" altLang="en-US" dirty="0">
                <a:latin typeface="Times New Roman" panose="02020603050405020304" pitchFamily="18" charset="0"/>
              </a:rPr>
              <a:t>感測器，不會受到</a:t>
            </a:r>
            <a:r>
              <a:rPr lang="en-US" altLang="zh-TW" dirty="0">
                <a:latin typeface="Times New Roman" panose="02020603050405020304" pitchFamily="18" charset="0"/>
              </a:rPr>
              <a:t>Odom</a:t>
            </a:r>
            <a:r>
              <a:rPr lang="zh-TW" altLang="en-US" dirty="0">
                <a:latin typeface="Times New Roman" panose="02020603050405020304" pitchFamily="18" charset="0"/>
              </a:rPr>
              <a:t>的影響</a:t>
            </a:r>
            <a:endParaRPr lang="en-US" altLang="zh-TW" dirty="0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001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報告內容會主要分為五個章節依序說明，有介紹、文獻回顧、系統架構、研究方法、結論</a:t>
            </a:r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91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RGB-D</a:t>
            </a:r>
            <a:r>
              <a:rPr lang="zh-TW" altLang="en-US" dirty="0"/>
              <a:t> </a:t>
            </a:r>
            <a:r>
              <a:rPr lang="en-US" altLang="zh-TW" dirty="0"/>
              <a:t>SLAM2</a:t>
            </a:r>
            <a:r>
              <a:rPr lang="zh-TW" altLang="en-US" dirty="0"/>
              <a:t> 我是使用</a:t>
            </a:r>
            <a:r>
              <a:rPr lang="en-US" altLang="zh-TW" dirty="0"/>
              <a:t>640x480, 15fps</a:t>
            </a:r>
            <a:r>
              <a:rPr lang="zh-TW" altLang="en-US" dirty="0"/>
              <a:t>做</a:t>
            </a:r>
            <a:r>
              <a:rPr lang="en-US" altLang="zh-TW" dirty="0"/>
              <a:t>SLAM</a:t>
            </a:r>
            <a:r>
              <a:rPr lang="zh-TW" altLang="en-US" dirty="0"/>
              <a:t>，而相機在快速移動時，會使畫面產生模糊，在這移動進行無法進行特徵比對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8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RTAB-Map</a:t>
            </a:r>
            <a:r>
              <a:rPr lang="zh-TW" altLang="en-US" dirty="0"/>
              <a:t> 同樣也是使用</a:t>
            </a:r>
            <a:r>
              <a:rPr lang="en-US" altLang="zh-TW" dirty="0"/>
              <a:t>RGB-D(640 x 480, 15fps)</a:t>
            </a:r>
            <a:r>
              <a:rPr lang="zh-TW" altLang="en-US" dirty="0"/>
              <a:t>規格下去跑</a:t>
            </a:r>
            <a:r>
              <a:rPr lang="en-US" altLang="zh-TW" dirty="0"/>
              <a:t>SLAM</a:t>
            </a:r>
            <a:r>
              <a:rPr lang="zh-TW" altLang="en-US" dirty="0"/>
              <a:t>，也多加</a:t>
            </a:r>
            <a:r>
              <a:rPr lang="en-US" altLang="zh-TW" dirty="0"/>
              <a:t>IMU</a:t>
            </a:r>
            <a:r>
              <a:rPr lang="zh-TW" altLang="en-US" dirty="0"/>
              <a:t>去做混合，從右邊圖片中可以得知，多使用</a:t>
            </a:r>
            <a:r>
              <a:rPr lang="en-US" altLang="zh-TW" dirty="0"/>
              <a:t>IMU</a:t>
            </a:r>
            <a:r>
              <a:rPr lang="zh-TW" altLang="en-US" dirty="0"/>
              <a:t>後使定位效果可以變更好。因為</a:t>
            </a:r>
            <a:r>
              <a:rPr lang="en-US" altLang="zh-TW" dirty="0"/>
              <a:t>IMU</a:t>
            </a:r>
            <a:r>
              <a:rPr lang="zh-TW" altLang="en-US" dirty="0"/>
              <a:t>在物體快速移動時可以很精準的量測物體的加速度與角速度。 但是</a:t>
            </a:r>
            <a:r>
              <a:rPr lang="en-US" altLang="zh-TW" dirty="0"/>
              <a:t>IMU</a:t>
            </a:r>
            <a:r>
              <a:rPr lang="zh-TW" altLang="en-US" dirty="0"/>
              <a:t>在靜態時會產生飄移誤差。剛好相機在靜態時，位置不太會飄移。在快速移動時不容易定位。所以剛好這兩個感測器可以用它們的長處互相補兩邊的短處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218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ATE</a:t>
            </a:r>
            <a:r>
              <a:rPr lang="zh-TW" altLang="en-US" dirty="0"/>
              <a:t>是用來評估</a:t>
            </a:r>
            <a:r>
              <a:rPr lang="en-US" altLang="zh-TW" dirty="0"/>
              <a:t>SLAM</a:t>
            </a:r>
            <a:r>
              <a:rPr lang="zh-TW" altLang="en-US" dirty="0"/>
              <a:t>的定位路徑的評估測量方式，就是把</a:t>
            </a:r>
            <a:r>
              <a:rPr lang="en-US" altLang="zh-TW" dirty="0"/>
              <a:t>ground</a:t>
            </a:r>
            <a:r>
              <a:rPr lang="zh-TW" altLang="en-US" dirty="0"/>
              <a:t> </a:t>
            </a:r>
            <a:r>
              <a:rPr lang="en-US" altLang="zh-TW" dirty="0"/>
              <a:t>truth</a:t>
            </a:r>
            <a:r>
              <a:rPr lang="zh-TW" altLang="en-US" dirty="0"/>
              <a:t>真實位置 正確答案與</a:t>
            </a:r>
            <a:r>
              <a:rPr lang="en-US" altLang="zh-TW" dirty="0"/>
              <a:t>SLAM</a:t>
            </a:r>
            <a:r>
              <a:rPr lang="zh-TW" altLang="en-US" dirty="0"/>
              <a:t>量測的</a:t>
            </a:r>
            <a:r>
              <a:rPr lang="zh-TW" altLang="en-US"/>
              <a:t>數值 做相</a:t>
            </a:r>
            <a:r>
              <a:rPr lang="zh-TW" altLang="en-US" dirty="0"/>
              <a:t>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87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從標準差跟均方根差越小代表準確略越高，從圖表可以得知</a:t>
            </a:r>
            <a:r>
              <a:rPr lang="en-US" altLang="zh-TW" dirty="0"/>
              <a:t>RTAB</a:t>
            </a:r>
            <a:r>
              <a:rPr lang="zh-TW" altLang="en-US" dirty="0"/>
              <a:t> </a:t>
            </a:r>
            <a:r>
              <a:rPr lang="en-US" altLang="zh-TW" dirty="0"/>
              <a:t>map</a:t>
            </a:r>
            <a:r>
              <a:rPr lang="zh-TW" altLang="en-US" dirty="0"/>
              <a:t>是裡面之中最好的，再來是</a:t>
            </a:r>
            <a:r>
              <a:rPr lang="en-US" altLang="zh-TW" dirty="0"/>
              <a:t>Hector SLAM</a:t>
            </a:r>
            <a:r>
              <a:rPr lang="zh-TW" altLang="en-US" dirty="0"/>
              <a:t>。也可以知道表中其他的其他分佈。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929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左圖是</a:t>
            </a:r>
            <a:r>
              <a:rPr lang="en-US" altLang="zh-TW" dirty="0"/>
              <a:t>RTAB-Map </a:t>
            </a:r>
            <a:r>
              <a:rPr lang="zh-TW" altLang="en-US" dirty="0"/>
              <a:t>從</a:t>
            </a:r>
            <a:r>
              <a:rPr lang="en-US" altLang="zh-TW" dirty="0"/>
              <a:t>3D</a:t>
            </a:r>
            <a:r>
              <a:rPr lang="zh-TW" altLang="en-US" dirty="0"/>
              <a:t>地圖轉成</a:t>
            </a:r>
            <a:r>
              <a:rPr lang="en-US" altLang="zh-TW" dirty="0"/>
              <a:t>2D</a:t>
            </a:r>
            <a:r>
              <a:rPr lang="zh-TW" altLang="en-US" dirty="0"/>
              <a:t> ，右邊藍色的框框裡面的黑點代表椅子，因為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554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這是我使用論文原創性比對系統</a:t>
            </a:r>
            <a:r>
              <a:rPr lang="zh-TW" altLang="en-US" dirty="0"/>
              <a:t> 總共</a:t>
            </a:r>
            <a:r>
              <a:rPr lang="en-US" altLang="zh-TW" dirty="0"/>
              <a:t>16</a:t>
            </a:r>
            <a:r>
              <a:rPr lang="zh-TW" altLang="en-US" dirty="0"/>
              <a:t>啪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01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左邊的圖根據世界老年癡呆症的報告統計中知道，全世界每三秒就會有一個老年癡呆症患者出現．從</a:t>
            </a:r>
            <a:r>
              <a:rPr lang="en-US" altLang="zh-TW" dirty="0"/>
              <a:t>2018</a:t>
            </a:r>
            <a:r>
              <a:rPr lang="zh-TW" altLang="en-US" dirty="0"/>
              <a:t>年開始，每</a:t>
            </a:r>
            <a:r>
              <a:rPr lang="en-US" altLang="zh-TW" dirty="0"/>
              <a:t>20</a:t>
            </a:r>
            <a:r>
              <a:rPr lang="zh-TW" altLang="en-US" dirty="0"/>
              <a:t>年老年癡呆症患者會以倍數增加．速度會增加非常快</a:t>
            </a:r>
            <a:endParaRPr lang="en-US" altLang="zh-TW" dirty="0"/>
          </a:p>
          <a:p>
            <a:r>
              <a:rPr lang="zh-TW" altLang="en-US" dirty="0"/>
              <a:t>右邊的圖是衛生福利部統計處統計，老年人長期服務與安養繼夠概況，</a:t>
            </a:r>
            <a:r>
              <a:rPr lang="en-US" altLang="zh-TW" dirty="0"/>
              <a:t>2020</a:t>
            </a:r>
            <a:r>
              <a:rPr lang="zh-TW" altLang="en-US" dirty="0"/>
              <a:t>總共有</a:t>
            </a:r>
            <a:r>
              <a:rPr lang="en-US" altLang="zh-TW" dirty="0"/>
              <a:t>1078</a:t>
            </a:r>
            <a:r>
              <a:rPr lang="zh-TW" altLang="en-US" dirty="0"/>
              <a:t>機構，可供入為</a:t>
            </a:r>
            <a:r>
              <a:rPr lang="en-US" altLang="zh-TW" dirty="0"/>
              <a:t>61770</a:t>
            </a:r>
            <a:r>
              <a:rPr lang="zh-TW" altLang="en-US" dirty="0"/>
              <a:t>，也從得知機構會不夠老年癡呆症患者去進駐．</a:t>
            </a:r>
            <a:endParaRPr lang="en-US" altLang="zh-TW" dirty="0"/>
          </a:p>
          <a:p>
            <a:r>
              <a:rPr lang="zh-TW" altLang="en-US" dirty="0"/>
              <a:t>之後台灣會進入超級高齡社會，也因最近疫情關係新冠肺炎爆發，醫療量能會更不足</a:t>
            </a:r>
            <a:endParaRPr lang="en-US" altLang="zh-TW" dirty="0"/>
          </a:p>
          <a:p>
            <a:r>
              <a:rPr lang="zh-TW" altLang="en-US" dirty="0"/>
              <a:t>，希望可以藉由智慧機器人使用室內定位與</a:t>
            </a:r>
            <a:r>
              <a:rPr lang="en-US" altLang="zh-TW" dirty="0"/>
              <a:t>SLAM</a:t>
            </a:r>
            <a:r>
              <a:rPr lang="zh-TW" altLang="en-US" dirty="0"/>
              <a:t>可以引導老人在機構或醫院到廁所、臥室．或是讓機器人可以運送食物減少接觸，降低醫療人員成本．</a:t>
            </a:r>
            <a:endParaRPr lang="en-US" altLang="zh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886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現今SLAM可以主要分為LiDAR與視覺SLAM兩種，差別在所使用的感測器的不一樣．</a:t>
            </a:r>
          </a:p>
          <a:p>
            <a:r>
              <a:rPr lang="en-TW" dirty="0"/>
              <a:t>LiDAR的優點在於它測量精準度高而且快速</a:t>
            </a:r>
          </a:p>
          <a:p>
            <a:r>
              <a:rPr lang="en-TW" dirty="0"/>
              <a:t>LIDAR-SLAM已經研究發展</a:t>
            </a:r>
            <a:r>
              <a:rPr lang="zh-TW" altLang="en-US" dirty="0"/>
              <a:t> </a:t>
            </a:r>
            <a:r>
              <a:rPr lang="en-TW" dirty="0"/>
              <a:t>一陣子，SLAM功能在市場上比較成熟穩定</a:t>
            </a:r>
          </a:p>
          <a:p>
            <a:r>
              <a:rPr lang="en-TW" dirty="0"/>
              <a:t>LIDAR-mapping 的地圖，會以網格呈現地圖，黑色為障礙物區域，白色為可行走區域，灰色為未知區會，會比較直覺</a:t>
            </a:r>
          </a:p>
          <a:p>
            <a:endParaRPr lang="en-TW" dirty="0"/>
          </a:p>
          <a:p>
            <a:r>
              <a:rPr lang="en-TW" dirty="0"/>
              <a:t>視覺SLAM</a:t>
            </a:r>
            <a:r>
              <a:rPr lang="zh-TW" altLang="en-US" dirty="0"/>
              <a:t> 會用到鏡頭或ＩＭＵ比較便宜 成本比較低</a:t>
            </a:r>
            <a:endParaRPr lang="en-US" altLang="zh-TW" dirty="0"/>
          </a:p>
          <a:p>
            <a:r>
              <a:rPr lang="zh-TW" altLang="en-US" dirty="0"/>
              <a:t>鏡頭安裝比較容易，不會像</a:t>
            </a:r>
            <a:r>
              <a:rPr lang="en-US" altLang="zh-TW" dirty="0"/>
              <a:t>Lidar</a:t>
            </a:r>
            <a:r>
              <a:rPr lang="zh-TW" altLang="en-US" dirty="0"/>
              <a:t> 打</a:t>
            </a:r>
            <a:r>
              <a:rPr lang="en-US" altLang="zh-TW" dirty="0"/>
              <a:t>360</a:t>
            </a:r>
            <a:r>
              <a:rPr lang="zh-TW" altLang="en-US" dirty="0"/>
              <a:t>度考慮架設位置．鏡頭比較有彈性</a:t>
            </a:r>
            <a:endParaRPr lang="en-US" altLang="zh-TW" dirty="0"/>
          </a:p>
          <a:p>
            <a:r>
              <a:rPr lang="zh-TW" altLang="en-US" dirty="0"/>
              <a:t>鏡頭只要畫面能照到，不會像Ｌ</a:t>
            </a:r>
            <a:r>
              <a:rPr lang="en-US" altLang="zh-TW" dirty="0" err="1"/>
              <a:t>idar</a:t>
            </a:r>
            <a:r>
              <a:rPr lang="zh-TW" altLang="en-US" dirty="0"/>
              <a:t>有打的距離限制．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3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TW" dirty="0"/>
              <a:t>ector SLAM 使用高斯牛頓方法去解決掃描匹配問題，傳感器要求較高</a:t>
            </a:r>
          </a:p>
          <a:p>
            <a:r>
              <a:rPr lang="en-TW" dirty="0"/>
              <a:t>優點在需多世界場景都會有一定的準確度</a:t>
            </a:r>
          </a:p>
          <a:p>
            <a:r>
              <a:rPr lang="en-TW" dirty="0"/>
              <a:t>缺點在於沒有閉回檢測，檢測現在這個地方是否曾經已走過</a:t>
            </a:r>
          </a:p>
          <a:p>
            <a:endParaRPr lang="en-TW" dirty="0"/>
          </a:p>
          <a:p>
            <a:endParaRPr lang="en-TW" dirty="0"/>
          </a:p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7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ORB-SLAM支援多種鏡頭像是一元鏡頭</a:t>
            </a:r>
            <a:r>
              <a:rPr lang="zh-TW" altLang="en-US" dirty="0"/>
              <a:t> 二元鏡頭 深度相機</a:t>
            </a:r>
            <a:r>
              <a:rPr lang="en-TW" dirty="0"/>
              <a:t>，去計算走的軌道和3d 雲點地圖</a:t>
            </a:r>
          </a:p>
          <a:p>
            <a:r>
              <a:rPr lang="en-TW" dirty="0"/>
              <a:t>優點在於</a:t>
            </a:r>
            <a:r>
              <a:rPr lang="zh-TW" altLang="en-US" dirty="0"/>
              <a:t> 計算量少 低成本 </a:t>
            </a:r>
            <a:endParaRPr lang="en-US" altLang="zh-TW" dirty="0"/>
          </a:p>
          <a:p>
            <a:r>
              <a:rPr lang="zh-TW" altLang="en-US" dirty="0"/>
              <a:t>缺點是主要是用</a:t>
            </a:r>
            <a:r>
              <a:rPr lang="en-US" altLang="zh-TW" dirty="0"/>
              <a:t>real-time</a:t>
            </a:r>
            <a:r>
              <a:rPr lang="zh-TW" altLang="en-US" dirty="0"/>
              <a:t>使用 在離線時會缺少軌道和地圖可視化</a:t>
            </a:r>
            <a:endParaRPr lang="en-US" altLang="zh-TW" dirty="0"/>
          </a:p>
          <a:p>
            <a:r>
              <a:rPr lang="zh-TW" altLang="en-US" dirty="0"/>
              <a:t>       </a:t>
            </a:r>
            <a:r>
              <a:rPr lang="en-US" altLang="zh-TW" dirty="0"/>
              <a:t>ORB-SLAM</a:t>
            </a:r>
            <a:r>
              <a:rPr lang="zh-TW" altLang="en-US" dirty="0"/>
              <a:t>啟動會比較慢，需要時間等待</a:t>
            </a: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3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左邊是移動機器人Turtlebot3 Burger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TW" dirty="0"/>
              <a:t>使用的硬體平台是</a:t>
            </a:r>
            <a:r>
              <a:rPr lang="en-US" altLang="zh-TW" sz="1200" dirty="0">
                <a:latin typeface="Helvetica" panose="020B0604020202020204" pitchFamily="34" charset="0"/>
                <a:ea typeface="標楷體" panose="03000509000000000000" pitchFamily="65" charset="-120"/>
                <a:cs typeface="Helvetica" panose="020B0604020202020204" pitchFamily="34" charset="0"/>
              </a:rPr>
              <a:t>Jetson Xavier NX </a:t>
            </a:r>
            <a:r>
              <a:rPr lang="zh-TW" altLang="en-US" dirty="0"/>
              <a:t>作業系統為</a:t>
            </a:r>
            <a:r>
              <a:rPr lang="en-US" altLang="zh-TW" dirty="0"/>
              <a:t>Ubunt18.04 mate ROS</a:t>
            </a:r>
            <a:r>
              <a:rPr lang="zh-TW" altLang="en-US" dirty="0"/>
              <a:t>系統為</a:t>
            </a:r>
            <a:r>
              <a:rPr lang="en-US" altLang="zh-TW" sz="1200" baseline="0" dirty="0">
                <a:latin typeface="Helvetica" panose="020B0604020202020204" pitchFamily="34" charset="0"/>
                <a:ea typeface="標楷體" panose="03000509000000000000" pitchFamily="65" charset="-120"/>
                <a:cs typeface="Helvetica" panose="020B0604020202020204" pitchFamily="34" charset="0"/>
              </a:rPr>
              <a:t>Melodic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err="1">
                <a:latin typeface="Helvetica" panose="020B0604020202020204" pitchFamily="34" charset="0"/>
                <a:ea typeface="標楷體" panose="03000509000000000000" pitchFamily="65" charset="-120"/>
              </a:rPr>
              <a:t>移動機器人上面安裝</a:t>
            </a:r>
            <a:endParaRPr lang="en-US" dirty="0"/>
          </a:p>
          <a:p>
            <a:r>
              <a:rPr lang="en-TW" dirty="0"/>
              <a:t>感測器有光達、超寬頻、深度鏡頭</a:t>
            </a:r>
            <a:r>
              <a:rPr lang="zh-TW" altLang="en-US" dirty="0"/>
              <a:t> </a:t>
            </a:r>
            <a:r>
              <a:rPr lang="en-US" altLang="zh-TW" dirty="0" err="1"/>
              <a:t>Realsense</a:t>
            </a:r>
            <a:r>
              <a:rPr lang="en-US" altLang="zh-TW" dirty="0"/>
              <a:t> d435i </a:t>
            </a:r>
            <a:r>
              <a:rPr lang="zh-TW" altLang="en-US" dirty="0"/>
              <a:t>本身自己有</a:t>
            </a:r>
            <a:r>
              <a:rPr lang="en-US" altLang="zh-TW" dirty="0"/>
              <a:t>IMU</a:t>
            </a:r>
            <a:r>
              <a:rPr lang="zh-TW" altLang="en-US" dirty="0"/>
              <a:t>感測器使用</a:t>
            </a:r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4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這是所使用到的嵌入室板子右邊是OpenCR是用來控制輪子移動，其他是我感測器的實際樣子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DFE1-F738-42B1-BFED-29D6E80D77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2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4ECB-9D26-43C4-B705-8232119DD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697DD-6244-462D-99D0-ACB2C1577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14B9C-45FA-498C-9F26-3F81BB21E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E14629FF-D9B3-4FE0-9715-5972A3B01A1C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095A4-D644-40C2-9FBB-20C9A91C5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B5D79-33BF-4240-9F7E-A3FA88098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4FD4BA2D-CD0C-48C0-9953-021F947D52F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8" descr="Links – 國立雲林科技大學電腦輔助設計實驗室">
            <a:extLst>
              <a:ext uri="{FF2B5EF4-FFF2-40B4-BE49-F238E27FC236}">
                <a16:creationId xmlns:a16="http://schemas.microsoft.com/office/drawing/2014/main" id="{CC186301-9C0E-471E-80B0-F9807674B5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" y="88179"/>
            <a:ext cx="2751138" cy="94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130">
            <a:extLst>
              <a:ext uri="{FF2B5EF4-FFF2-40B4-BE49-F238E27FC236}">
                <a16:creationId xmlns:a16="http://schemas.microsoft.com/office/drawing/2014/main" id="{CC4F573B-85E3-4CDB-9472-7030C47CFEDF}"/>
              </a:ext>
            </a:extLst>
          </p:cNvPr>
          <p:cNvSpPr txBox="1"/>
          <p:nvPr userDrawn="1"/>
        </p:nvSpPr>
        <p:spPr>
          <a:xfrm>
            <a:off x="6867599" y="0"/>
            <a:ext cx="6575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400" spc="200" dirty="0">
                <a:solidFill>
                  <a:schemeClr val="tx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國立雲林科技大學電子工程系 晶片與系統組</a:t>
            </a:r>
          </a:p>
        </p:txBody>
      </p:sp>
    </p:spTree>
    <p:extLst>
      <p:ext uri="{BB962C8B-B14F-4D97-AF65-F5344CB8AC3E}">
        <p14:creationId xmlns:p14="http://schemas.microsoft.com/office/powerpoint/2010/main" val="2229984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0FE0154-BBDE-4C49-A2AF-B0C99FDDF7E2}"/>
              </a:ext>
            </a:extLst>
          </p:cNvPr>
          <p:cNvSpPr/>
          <p:nvPr userDrawn="1"/>
        </p:nvSpPr>
        <p:spPr>
          <a:xfrm>
            <a:off x="11028786" y="6356350"/>
            <a:ext cx="381000" cy="365125"/>
          </a:xfrm>
          <a:prstGeom prst="ellipse">
            <a:avLst/>
          </a:prstGeom>
          <a:solidFill>
            <a:srgbClr val="0E7D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2596A-FE8D-467D-9620-0AB5F126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10325"/>
          </a:xfrm>
        </p:spPr>
        <p:txBody>
          <a:bodyPr/>
          <a:lstStyle>
            <a:lvl1pPr>
              <a:defRPr b="1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3E0AF-6488-49C8-97BC-1009A964D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1675"/>
            <a:ext cx="10515600" cy="4895288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0859B-E031-49A2-828D-3D1832A2A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59044A2F-77E4-4F93-97F3-486C0E5E8551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4F82C-95C5-447F-BDCF-0C6F48D5C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2361C-1A30-4249-9E34-A4BBAA31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7900" y="6356350"/>
            <a:ext cx="279918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4FD4BA2D-CD0C-48C0-9953-021F947D52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8B50F1-6E20-4462-B7A8-83EB35E934C2}"/>
              </a:ext>
            </a:extLst>
          </p:cNvPr>
          <p:cNvSpPr/>
          <p:nvPr userDrawn="1"/>
        </p:nvSpPr>
        <p:spPr>
          <a:xfrm>
            <a:off x="-10818" y="1096814"/>
            <a:ext cx="12192000" cy="142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圖片 5">
            <a:extLst>
              <a:ext uri="{FF2B5EF4-FFF2-40B4-BE49-F238E27FC236}">
                <a16:creationId xmlns:a16="http://schemas.microsoft.com/office/drawing/2014/main" id="{D6B7D7CD-82E8-4EEB-B742-FF52E85458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048" l="4082" r="989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53800" y="184995"/>
            <a:ext cx="827382" cy="76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18DD5C05-0894-4E33-AE77-CFCC8505060F}"/>
              </a:ext>
            </a:extLst>
          </p:cNvPr>
          <p:cNvSpPr/>
          <p:nvPr userDrawn="1"/>
        </p:nvSpPr>
        <p:spPr>
          <a:xfrm>
            <a:off x="10972800" y="6356350"/>
            <a:ext cx="381000" cy="365125"/>
          </a:xfrm>
          <a:prstGeom prst="ellipse">
            <a:avLst/>
          </a:prstGeom>
          <a:solidFill>
            <a:srgbClr val="0E7D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0E55F1B-70DD-4ACB-9DC4-409C186D9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25"/>
            <a:ext cx="10515600" cy="1022164"/>
          </a:xfrm>
        </p:spPr>
        <p:txBody>
          <a:bodyPr/>
          <a:lstStyle>
            <a:lvl1pPr>
              <a:defRPr b="1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D2CA488-6EC8-4DEB-9288-EE027753F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1675"/>
            <a:ext cx="10515600" cy="4895288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2pPr>
            <a:lvl3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3pPr>
            <a:lvl4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4pPr>
            <a:lvl5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075974E7-763A-4074-B957-B705F3787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A6BAB4E8-4504-4537-BA3D-4DB27CCCF937}" type="datetime1">
              <a:rPr lang="en-US" smtClean="0"/>
              <a:t>7/5/2021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D7F647F-C409-4162-B3B5-262BF61E6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78755FA-74C1-4D3A-A0EA-B90AFC2F8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4FD4BA2D-CD0C-48C0-9953-021F947D52F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6E7266-49BE-47D8-9EBF-0901DFE509A7}"/>
              </a:ext>
            </a:extLst>
          </p:cNvPr>
          <p:cNvSpPr/>
          <p:nvPr userDrawn="1"/>
        </p:nvSpPr>
        <p:spPr>
          <a:xfrm>
            <a:off x="-10818" y="1096814"/>
            <a:ext cx="12192000" cy="1424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圖片 5">
            <a:extLst>
              <a:ext uri="{FF2B5EF4-FFF2-40B4-BE49-F238E27FC236}">
                <a16:creationId xmlns:a16="http://schemas.microsoft.com/office/drawing/2014/main" id="{6E06A886-89BD-413C-962B-078CFE318C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048" l="4082" r="9898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53800" y="184995"/>
            <a:ext cx="827382" cy="76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89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576B9-F8DF-4EE0-AD1D-6901DB98C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0609D-CF18-43E6-9CA3-B7BB2FBB9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FB465-CA1E-470D-B168-DDA60078C1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EE7C9-362F-4CB4-9967-674BBF9FE302}" type="datetime1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1984D-48D1-43B2-B0E6-D1C636D9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D2F459-561A-468A-BAAA-6DD19B674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D4BA2D-CD0C-48C0-9953-021F947D5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4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e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10" Type="http://schemas.openxmlformats.org/officeDocument/2006/relationships/chart" Target="../charts/chart1.xml"/><Relationship Id="rId4" Type="http://schemas.openxmlformats.org/officeDocument/2006/relationships/image" Target="../media/image270.png"/><Relationship Id="rId9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tiff"/><Relationship Id="rId5" Type="http://schemas.openxmlformats.org/officeDocument/2006/relationships/image" Target="../media/image47.tiff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76FFF64-1E99-4AC2-A0EB-EF7746090354}"/>
              </a:ext>
            </a:extLst>
          </p:cNvPr>
          <p:cNvSpPr/>
          <p:nvPr/>
        </p:nvSpPr>
        <p:spPr>
          <a:xfrm>
            <a:off x="3004458" y="3766347"/>
            <a:ext cx="5987142" cy="1945039"/>
          </a:xfrm>
          <a:prstGeom prst="roundRect">
            <a:avLst/>
          </a:prstGeom>
          <a:solidFill>
            <a:srgbClr val="0E7D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8C058-6014-42E4-B20B-91E8A9839E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基於</a:t>
            </a:r>
            <a:r>
              <a:rPr lang="en-US" sz="4400" b="1" dirty="0"/>
              <a:t>ROS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機器人之深度相機與超寬頻定位</a:t>
            </a:r>
            <a:b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sz="4400" b="1" dirty="0"/>
              <a:t>ROS-based Robot Localization with Depth Camera and UWB</a:t>
            </a:r>
            <a:endParaRPr 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6" name="Shape 95">
            <a:extLst>
              <a:ext uri="{FF2B5EF4-FFF2-40B4-BE49-F238E27FC236}">
                <a16:creationId xmlns:a16="http://schemas.microsoft.com/office/drawing/2014/main" id="{8F0DAAE7-E49F-491B-86C3-807BF98A32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17782"/>
              </p:ext>
            </p:extLst>
          </p:nvPr>
        </p:nvGraphicFramePr>
        <p:xfrm>
          <a:off x="3275775" y="3922490"/>
          <a:ext cx="5640450" cy="155451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39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8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Student</a:t>
                      </a:r>
                      <a:r>
                        <a:rPr lang="zh-TW" sz="2800" b="0" u="none" strike="noStrike" cap="none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ea typeface="Times New Roman"/>
                          <a:cs typeface="Helvetica" panose="020B0604020202020204" pitchFamily="34" charset="0"/>
                          <a:sym typeface="Times New Roman"/>
                        </a:rPr>
                        <a:t>：</a:t>
                      </a:r>
                      <a:endParaRPr sz="2800" b="0" u="none" strike="noStrike" cap="none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ea typeface="Times New Roman"/>
                        <a:cs typeface="Helvetica" panose="020B0604020202020204" pitchFamily="34" charset="0"/>
                        <a:sym typeface="Times New Roman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800"/>
                        <a:buFont typeface="Times New Roman"/>
                        <a:buNone/>
                      </a:pPr>
                      <a:r>
                        <a:rPr lang="en-US" altLang="zh-TW" sz="28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Yi-Da Cai</a:t>
                      </a:r>
                      <a:endParaRPr sz="2800" b="0" u="none" strike="noStrike" cap="none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ea typeface="Times New Roman"/>
                        <a:cs typeface="Helvetica" panose="020B0604020202020204" pitchFamily="34" charset="0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Advisor</a:t>
                      </a:r>
                      <a:r>
                        <a:rPr lang="zh-TW" sz="2800" b="0" u="none" strike="noStrike" cap="none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ea typeface="Times New Roman"/>
                          <a:cs typeface="Helvetica" panose="020B0604020202020204" pitchFamily="34" charset="0"/>
                          <a:sym typeface="Times New Roman"/>
                        </a:rPr>
                        <a:t>：</a:t>
                      </a:r>
                      <a:endParaRPr sz="2800" b="0" u="none" strike="noStrike" cap="none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ea typeface="Times New Roman"/>
                        <a:cs typeface="Helvetica" panose="020B0604020202020204" pitchFamily="34" charset="0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800"/>
                        <a:buFont typeface="Times New Roman"/>
                        <a:buNone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Wing-</a:t>
                      </a:r>
                      <a:r>
                        <a:rPr lang="en-US" sz="2800" dirty="0" err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Kwong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Wong</a:t>
                      </a:r>
                      <a:endParaRPr sz="2800" b="0" u="none" strike="noStrike" cap="none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ea typeface="Times New Roman"/>
                        <a:cs typeface="Helvetica" panose="020B0604020202020204" pitchFamily="34" charset="0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Date:</a:t>
                      </a:r>
                      <a:r>
                        <a:rPr lang="zh-TW" sz="2800" b="0" u="none" strike="noStrike" cap="none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ea typeface="Times New Roman"/>
                          <a:cs typeface="Helvetica" panose="020B0604020202020204" pitchFamily="34" charset="0"/>
                          <a:sym typeface="Times New Roman"/>
                        </a:rPr>
                        <a:t>：</a:t>
                      </a:r>
                      <a:endParaRPr sz="2800" b="0" u="none" strike="noStrike" cap="none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ea typeface="Times New Roman"/>
                        <a:cs typeface="Helvetica" panose="020B0604020202020204" pitchFamily="34" charset="0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800"/>
                        <a:buFont typeface="Times New Roman"/>
                        <a:buNone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2021.0</a:t>
                      </a:r>
                      <a:r>
                        <a:rPr lang="en-US" altLang="zh-TW" sz="28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7</a:t>
                      </a:r>
                      <a:r>
                        <a:rPr lang="en-US" sz="28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.</a:t>
                      </a:r>
                      <a:r>
                        <a:rPr lang="en-US" altLang="zh-TW" sz="2800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05</a:t>
                      </a:r>
                      <a:endParaRPr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Graphic 2" descr="Professor">
            <a:extLst>
              <a:ext uri="{FF2B5EF4-FFF2-40B4-BE49-F238E27FC236}">
                <a16:creationId xmlns:a16="http://schemas.microsoft.com/office/drawing/2014/main" id="{267BAF09-A043-3745-A333-581C6D05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5776" y="3930252"/>
            <a:ext cx="517903" cy="517903"/>
          </a:xfrm>
          <a:prstGeom prst="rect">
            <a:avLst/>
          </a:prstGeom>
        </p:spPr>
      </p:pic>
      <p:pic>
        <p:nvPicPr>
          <p:cNvPr id="10" name="Graphic 4" descr="Books on shelf">
            <a:extLst>
              <a:ext uri="{FF2B5EF4-FFF2-40B4-BE49-F238E27FC236}">
                <a16:creationId xmlns:a16="http://schemas.microsoft.com/office/drawing/2014/main" id="{A99959A8-0340-5943-9252-EFFDADF6C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7173" y="4440792"/>
            <a:ext cx="517904" cy="517904"/>
          </a:xfrm>
          <a:prstGeom prst="rect">
            <a:avLst/>
          </a:prstGeom>
        </p:spPr>
      </p:pic>
      <p:pic>
        <p:nvPicPr>
          <p:cNvPr id="11" name="Graphic 8" descr="Monthly calendar">
            <a:extLst>
              <a:ext uri="{FF2B5EF4-FFF2-40B4-BE49-F238E27FC236}">
                <a16:creationId xmlns:a16="http://schemas.microsoft.com/office/drawing/2014/main" id="{BF3A70B2-178E-D84C-816D-88609D6334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75775" y="4958296"/>
            <a:ext cx="517904" cy="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57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414E-A541-4412-86D2-B35C32CB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Related Works of </a:t>
            </a:r>
            <a:r>
              <a:rPr lang="en-US" altLang="zh-TW" dirty="0">
                <a:ea typeface="標楷體" panose="03000509000000000000" pitchFamily="65" charset="-120"/>
              </a:rPr>
              <a:t>Visual-SLAM[7]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8360-C12D-40D2-82DF-BBD03DDF7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ORB-SLAM3 is a real-time SLAM library for Monocular, Stereo and RGB-D cameras that computes the camera trajectory and a sparse 3D reconstruction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C0131-9736-4083-B097-4D702347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867E0776-19E0-43C9-8ADB-4F17870BB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74690"/>
              </p:ext>
            </p:extLst>
          </p:nvPr>
        </p:nvGraphicFramePr>
        <p:xfrm>
          <a:off x="5524500" y="2570187"/>
          <a:ext cx="6571622" cy="1631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0695">
                  <a:extLst>
                    <a:ext uri="{9D8B030D-6E8A-4147-A177-3AD203B41FA5}">
                      <a16:colId xmlns:a16="http://schemas.microsoft.com/office/drawing/2014/main" val="526755859"/>
                    </a:ext>
                  </a:extLst>
                </a:gridCol>
                <a:gridCol w="3740927">
                  <a:extLst>
                    <a:ext uri="{9D8B030D-6E8A-4147-A177-3AD203B41FA5}">
                      <a16:colId xmlns:a16="http://schemas.microsoft.com/office/drawing/2014/main" val="1325233997"/>
                    </a:ext>
                  </a:extLst>
                </a:gridCol>
              </a:tblGrid>
              <a:tr h="49952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Advantages</a:t>
                      </a:r>
                      <a:endParaRPr lang="zh-TW" altLang="en-US" sz="18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Disadvantages</a:t>
                      </a:r>
                      <a:endParaRPr lang="zh-TW" altLang="en-US" sz="18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150512"/>
                  </a:ext>
                </a:extLst>
              </a:tr>
              <a:tr h="1132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low-cost sensor configuration and low computation cost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8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Lack of offline visualization of map and trajectory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Slow start-up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5644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1A2BFDE-281D-46DA-BA5A-ABAD69CFB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36" y="4272210"/>
            <a:ext cx="4581839" cy="19435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3D3162-AD1D-C94C-AC8B-9F9175C9CB9F}"/>
              </a:ext>
            </a:extLst>
          </p:cNvPr>
          <p:cNvSpPr/>
          <p:nvPr/>
        </p:nvSpPr>
        <p:spPr>
          <a:xfrm>
            <a:off x="838198" y="6257021"/>
            <a:ext cx="99314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kern="0" dirty="0">
                <a:latin typeface="Times New Roman" panose="02020603050405020304" pitchFamily="18" charset="0"/>
                <a:ea typeface="標楷體" panose="03000509000000000000" pitchFamily="65" charset="-120"/>
              </a:rPr>
              <a:t>[7].F. Endres, J. Hess, J. Sturm, D. </a:t>
            </a:r>
            <a:r>
              <a:rPr lang="en-US" sz="1200" kern="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Cremers</a:t>
            </a:r>
            <a:r>
              <a:rPr lang="en-US" sz="1200" kern="0" dirty="0">
                <a:latin typeface="Times New Roman" panose="02020603050405020304" pitchFamily="18" charset="0"/>
                <a:ea typeface="標楷體" panose="03000509000000000000" pitchFamily="65" charset="-120"/>
              </a:rPr>
              <a:t> and W. </a:t>
            </a:r>
            <a:r>
              <a:rPr lang="en-US" sz="1200" kern="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Burgard</a:t>
            </a:r>
            <a:r>
              <a:rPr lang="en-US" sz="1200" kern="0" dirty="0">
                <a:latin typeface="Times New Roman" panose="02020603050405020304" pitchFamily="18" charset="0"/>
                <a:ea typeface="標楷體" panose="03000509000000000000" pitchFamily="65" charset="-120"/>
              </a:rPr>
              <a:t>, "3-D Mapping With an RGB-D Camera," in IEEE Transactions on Robotics, vol. 30, no. 1, pp. 177-187, Feb. 2014, </a:t>
            </a:r>
            <a:r>
              <a:rPr lang="en-US" sz="1200" kern="0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doi</a:t>
            </a:r>
            <a:r>
              <a:rPr lang="en-US" sz="1200" kern="0" dirty="0">
                <a:latin typeface="Times New Roman" panose="02020603050405020304" pitchFamily="18" charset="0"/>
                <a:ea typeface="標楷體" panose="03000509000000000000" pitchFamily="65" charset="-120"/>
              </a:rPr>
              <a:t>: 10.1109/TRO.2013.2279412.</a:t>
            </a:r>
            <a:endParaRPr lang="en-TW" sz="1200" kern="0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2DE36C-3FE5-B54F-AB7C-92DFA19D3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488109"/>
            <a:ext cx="4280095" cy="372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4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6B046-51F5-4BFE-A81B-2D01234C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25EBB-7B69-4D38-86EC-05675B9B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1032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9194A-4B3E-4A53-8127-F7AD3366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332EF-6CCC-443A-ADB4-20A595FCC107}"/>
              </a:ext>
            </a:extLst>
          </p:cNvPr>
          <p:cNvGrpSpPr/>
          <p:nvPr/>
        </p:nvGrpSpPr>
        <p:grpSpPr>
          <a:xfrm>
            <a:off x="838200" y="1897342"/>
            <a:ext cx="5183151" cy="461665"/>
            <a:chOff x="838200" y="1897342"/>
            <a:chExt cx="5183151" cy="461665"/>
          </a:xfrm>
        </p:grpSpPr>
        <p:sp>
          <p:nvSpPr>
            <p:cNvPr id="7" name="矩形: 圆角 31">
              <a:extLst>
                <a:ext uri="{FF2B5EF4-FFF2-40B4-BE49-F238E27FC236}">
                  <a16:creationId xmlns:a16="http://schemas.microsoft.com/office/drawing/2014/main" id="{043A640D-BA78-4967-BC3C-E866B385F6C3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1F3CD-104D-4B9E-BA5B-248696FA38EA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876782-C685-4E48-81D8-CEDA67D875F1}"/>
              </a:ext>
            </a:extLst>
          </p:cNvPr>
          <p:cNvGrpSpPr/>
          <p:nvPr/>
        </p:nvGrpSpPr>
        <p:grpSpPr>
          <a:xfrm>
            <a:off x="828857" y="2766900"/>
            <a:ext cx="5183151" cy="461665"/>
            <a:chOff x="838200" y="1897342"/>
            <a:chExt cx="5183151" cy="461665"/>
          </a:xfrm>
        </p:grpSpPr>
        <p:sp>
          <p:nvSpPr>
            <p:cNvPr id="16" name="矩形: 圆角 31">
              <a:extLst>
                <a:ext uri="{FF2B5EF4-FFF2-40B4-BE49-F238E27FC236}">
                  <a16:creationId xmlns:a16="http://schemas.microsoft.com/office/drawing/2014/main" id="{6A13E283-1919-42D4-BAF4-FCA9F4586195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AD9F0C-E8D3-47B4-93AE-07A1985D19C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Literature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Review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FCB351-8622-4151-94ED-38B58978BA96}"/>
              </a:ext>
            </a:extLst>
          </p:cNvPr>
          <p:cNvGrpSpPr/>
          <p:nvPr/>
        </p:nvGrpSpPr>
        <p:grpSpPr>
          <a:xfrm>
            <a:off x="828857" y="3573541"/>
            <a:ext cx="5183151" cy="461665"/>
            <a:chOff x="838200" y="1897342"/>
            <a:chExt cx="5183151" cy="461665"/>
          </a:xfrm>
        </p:grpSpPr>
        <p:sp>
          <p:nvSpPr>
            <p:cNvPr id="19" name="矩形: 圆角 31">
              <a:extLst>
                <a:ext uri="{FF2B5EF4-FFF2-40B4-BE49-F238E27FC236}">
                  <a16:creationId xmlns:a16="http://schemas.microsoft.com/office/drawing/2014/main" id="{6F87EECD-B1D5-4069-AC8F-DC245263CEA9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03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FBBB64-7A2A-418E-A918-4F306548633F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32572B-AE12-4200-936F-B6492169F11A}"/>
              </a:ext>
            </a:extLst>
          </p:cNvPr>
          <p:cNvGrpSpPr/>
          <p:nvPr/>
        </p:nvGrpSpPr>
        <p:grpSpPr>
          <a:xfrm>
            <a:off x="828857" y="4380181"/>
            <a:ext cx="5183151" cy="461665"/>
            <a:chOff x="838200" y="1897342"/>
            <a:chExt cx="5183151" cy="461665"/>
          </a:xfrm>
        </p:grpSpPr>
        <p:sp>
          <p:nvSpPr>
            <p:cNvPr id="22" name="矩形: 圆角 31">
              <a:extLst>
                <a:ext uri="{FF2B5EF4-FFF2-40B4-BE49-F238E27FC236}">
                  <a16:creationId xmlns:a16="http://schemas.microsoft.com/office/drawing/2014/main" id="{3D31AA7F-D553-4147-8426-957D9F2E2B0F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04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3783F1-350C-43D4-8830-70D1D95FB927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Research Methodology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A91FC1-E0E6-4535-AB6C-7C28B344DE24}"/>
              </a:ext>
            </a:extLst>
          </p:cNvPr>
          <p:cNvGrpSpPr/>
          <p:nvPr/>
        </p:nvGrpSpPr>
        <p:grpSpPr>
          <a:xfrm>
            <a:off x="828857" y="5186820"/>
            <a:ext cx="5183151" cy="461665"/>
            <a:chOff x="838200" y="1897342"/>
            <a:chExt cx="5183151" cy="461665"/>
          </a:xfrm>
        </p:grpSpPr>
        <p:sp>
          <p:nvSpPr>
            <p:cNvPr id="25" name="矩形: 圆角 31">
              <a:extLst>
                <a:ext uri="{FF2B5EF4-FFF2-40B4-BE49-F238E27FC236}">
                  <a16:creationId xmlns:a16="http://schemas.microsoft.com/office/drawing/2014/main" id="{6FBE3C49-7B63-4E5D-888C-24AEBA6DC18C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504C1D-5B80-480F-82A7-5BB4549012D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2477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7E118A-B06A-40C7-9303-AB5C76ED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5258E5-C38B-44D5-93F1-1CB8EEFC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10F3792-978D-4BF7-A89A-847BF1AE0537}"/>
              </a:ext>
            </a:extLst>
          </p:cNvPr>
          <p:cNvSpPr txBox="1">
            <a:spLocks/>
          </p:cNvSpPr>
          <p:nvPr/>
        </p:nvSpPr>
        <p:spPr>
          <a:xfrm>
            <a:off x="838200" y="1281675"/>
            <a:ext cx="10515600" cy="4895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Hardware and software specification of the Turtlebot3 Burger platform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3D17DA-000C-AE4B-822E-D2DA0B8CA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68" y="2230975"/>
            <a:ext cx="2506663" cy="2996687"/>
          </a:xfrm>
          <a:prstGeom prst="rect">
            <a:avLst/>
          </a:prstGeom>
        </p:spPr>
      </p:pic>
      <p:graphicFrame>
        <p:nvGraphicFramePr>
          <p:cNvPr id="11" name="表格 9">
            <a:extLst>
              <a:ext uri="{FF2B5EF4-FFF2-40B4-BE49-F238E27FC236}">
                <a16:creationId xmlns:a16="http://schemas.microsoft.com/office/drawing/2014/main" id="{D450F6C8-6877-2543-84A2-B2E9B1F66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132384"/>
              </p:ext>
            </p:extLst>
          </p:nvPr>
        </p:nvGraphicFramePr>
        <p:xfrm>
          <a:off x="4710769" y="1740254"/>
          <a:ext cx="5998572" cy="49144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3856">
                  <a:extLst>
                    <a:ext uri="{9D8B030D-6E8A-4147-A177-3AD203B41FA5}">
                      <a16:colId xmlns:a16="http://schemas.microsoft.com/office/drawing/2014/main" val="526755859"/>
                    </a:ext>
                  </a:extLst>
                </a:gridCol>
                <a:gridCol w="3414716">
                  <a:extLst>
                    <a:ext uri="{9D8B030D-6E8A-4147-A177-3AD203B41FA5}">
                      <a16:colId xmlns:a16="http://schemas.microsoft.com/office/drawing/2014/main" val="1325233997"/>
                    </a:ext>
                  </a:extLst>
                </a:gridCol>
              </a:tblGrid>
              <a:tr h="403434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Parameters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Configuration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15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Turtlebot3 </a:t>
                      </a:r>
                      <a:endParaRPr lang="zh-TW" altLang="en-US" sz="16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Burger</a:t>
                      </a:r>
                      <a:endParaRPr lang="zh-TW" altLang="en-US" sz="16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07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Hardware</a:t>
                      </a:r>
                      <a:endParaRPr lang="zh-TW" altLang="en-US" sz="1600" b="1" i="0" kern="1200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altLang="zh-TW" sz="160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Jetson Xavier NX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53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P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rocessor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標楷體" panose="03000509000000000000" pitchFamily="65" charset="-120"/>
                          <a:cs typeface="+mn-cs"/>
                        </a:rPr>
                        <a:t>6-core NVIDIA Carmel ARM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24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GPU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標楷體" panose="03000509000000000000" pitchFamily="65" charset="-120"/>
                          <a:cs typeface="+mn-cs"/>
                        </a:rPr>
                        <a:t>NVIDIA Volta architecture with 384 NVIDIA CUDA cores and 48 Tensor cores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3323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RAM</a:t>
                      </a:r>
                      <a:endParaRPr lang="zh-TW" altLang="en-US" sz="16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8GB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021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Sensors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Configuration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974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LiDAR</a:t>
                      </a:r>
                      <a:endParaRPr lang="zh-TW" altLang="en-US" sz="16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LDS-01</a:t>
                      </a:r>
                      <a:endParaRPr lang="en-US" altLang="zh-TW" sz="16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56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kern="120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UWB</a:t>
                      </a:r>
                      <a:endParaRPr lang="zh-TW" altLang="en-US" sz="1600" kern="1200" baseline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標楷體" panose="03000509000000000000" pitchFamily="65" charset="-120"/>
                          <a:cs typeface="+mn-cs"/>
                        </a:rPr>
                        <a:t>D-DWM-PG1.7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4224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Camera</a:t>
                      </a:r>
                      <a:endParaRPr lang="zh-TW" altLang="en-US" sz="16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RealSense d435i</a:t>
                      </a:r>
                      <a:endParaRPr lang="zh-TW" altLang="en-US" sz="16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2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Software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i="0" kern="120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Configuration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0561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OS</a:t>
                      </a:r>
                      <a:endParaRPr lang="zh-TW" altLang="en-US" sz="1600" b="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Ubuntu 18.04</a:t>
                      </a:r>
                      <a:endParaRPr lang="zh-TW" altLang="en-US" sz="16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265675"/>
                  </a:ext>
                </a:extLst>
              </a:tr>
              <a:tr h="2622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ROS</a:t>
                      </a:r>
                      <a:endParaRPr lang="zh-TW" altLang="en-US" sz="1600" b="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Melodic</a:t>
                      </a:r>
                      <a:endParaRPr lang="zh-TW" altLang="en-US" sz="16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7279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849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7E118A-B06A-40C7-9303-AB5C76ED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B5258E5-C38B-44D5-93F1-1CB8EEFC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D40BF7A8-6FCC-4944-B16F-2F01E6AEA4FB}"/>
              </a:ext>
            </a:extLst>
          </p:cNvPr>
          <p:cNvGrpSpPr/>
          <p:nvPr/>
        </p:nvGrpSpPr>
        <p:grpSpPr>
          <a:xfrm>
            <a:off x="4800150" y="4760517"/>
            <a:ext cx="2293878" cy="1528902"/>
            <a:chOff x="4994782" y="4760517"/>
            <a:chExt cx="2293878" cy="1528902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41CB537-60DA-4E52-B701-6AF96B8EE6FC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994782" y="4760517"/>
              <a:ext cx="2293878" cy="110632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C0B2DACF-D878-4CC0-82B6-6A3E4F9C8B36}"/>
                </a:ext>
              </a:extLst>
            </p:cNvPr>
            <p:cNvSpPr/>
            <p:nvPr/>
          </p:nvSpPr>
          <p:spPr>
            <a:xfrm>
              <a:off x="5134035" y="5920087"/>
              <a:ext cx="2015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zh-TW" dirty="0">
                  <a:latin typeface="Helvetica" panose="020B0604020202020204" pitchFamily="34" charset="0"/>
                  <a:ea typeface="標楷體" panose="03000509000000000000" pitchFamily="65" charset="-120"/>
                  <a:cs typeface="Helvetica" panose="020B0604020202020204" pitchFamily="34" charset="0"/>
                </a:rPr>
                <a:t>RealSense d435i</a:t>
              </a:r>
              <a:endParaRPr lang="en-US" altLang="zh-TW" dirty="0">
                <a:effectLst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62DE5B9E-321A-4F4B-B167-7C5D76C6AF35}"/>
              </a:ext>
            </a:extLst>
          </p:cNvPr>
          <p:cNvGrpSpPr/>
          <p:nvPr/>
        </p:nvGrpSpPr>
        <p:grpSpPr>
          <a:xfrm>
            <a:off x="1219010" y="4750573"/>
            <a:ext cx="2015371" cy="1788339"/>
            <a:chOff x="838200" y="4593751"/>
            <a:chExt cx="2015371" cy="1788339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652571E9-713C-4CB7-91AA-DAF4855A2FE6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994600" y="4593751"/>
              <a:ext cx="1717038" cy="1419720"/>
            </a:xfrm>
            <a:prstGeom prst="rect">
              <a:avLst/>
            </a:prstGeom>
          </p:spPr>
        </p:pic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B7BC47D-54A2-433F-8E26-ADE81E73D519}"/>
                </a:ext>
              </a:extLst>
            </p:cNvPr>
            <p:cNvSpPr/>
            <p:nvPr/>
          </p:nvSpPr>
          <p:spPr>
            <a:xfrm>
              <a:off x="838200" y="6012758"/>
              <a:ext cx="2015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zh-TW" dirty="0">
                  <a:latin typeface="Helvetica" panose="020B0604020202020204" pitchFamily="34" charset="0"/>
                  <a:ea typeface="標楷體" panose="03000509000000000000" pitchFamily="65" charset="-120"/>
                  <a:cs typeface="Helvetica" panose="020B0604020202020204" pitchFamily="34" charset="0"/>
                </a:rPr>
                <a:t>D-DWM-PG1.7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4F75EE9-B4E7-48A8-AFD0-3D7D9564C698}"/>
              </a:ext>
            </a:extLst>
          </p:cNvPr>
          <p:cNvGrpSpPr/>
          <p:nvPr/>
        </p:nvGrpSpPr>
        <p:grpSpPr>
          <a:xfrm>
            <a:off x="8957620" y="4760517"/>
            <a:ext cx="2049159" cy="1570615"/>
            <a:chOff x="9045560" y="2480030"/>
            <a:chExt cx="2049159" cy="1570615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EEE867AD-FD84-4DC7-8E6F-7C2570DDFA4A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9144306" y="2480030"/>
              <a:ext cx="1950413" cy="1182370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54D6DF0-DE7D-4621-B134-116F55ADEC92}"/>
                </a:ext>
              </a:extLst>
            </p:cNvPr>
            <p:cNvSpPr/>
            <p:nvPr/>
          </p:nvSpPr>
          <p:spPr>
            <a:xfrm>
              <a:off x="9045560" y="3681313"/>
              <a:ext cx="2015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zh-TW" altLang="zh-TW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TW" dirty="0">
                  <a:latin typeface="Helvetica" panose="020B0604020202020204" pitchFamily="34" charset="0"/>
                  <a:cs typeface="Helvetica" panose="020B0604020202020204" pitchFamily="34" charset="0"/>
                </a:rPr>
                <a:t>LDS-01</a:t>
              </a:r>
              <a:endParaRPr lang="en-US" altLang="zh-TW" dirty="0">
                <a:effectLst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20" name="矩形 14">
            <a:extLst>
              <a:ext uri="{FF2B5EF4-FFF2-40B4-BE49-F238E27FC236}">
                <a16:creationId xmlns:a16="http://schemas.microsoft.com/office/drawing/2014/main" id="{BF23DE3E-4385-4E21-B28D-A1ACB34AF57A}"/>
              </a:ext>
            </a:extLst>
          </p:cNvPr>
          <p:cNvSpPr/>
          <p:nvPr/>
        </p:nvSpPr>
        <p:spPr>
          <a:xfrm>
            <a:off x="1219008" y="4011553"/>
            <a:ext cx="2015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Helvetica" pitchFamily="2" charset="0"/>
                <a:cs typeface="Helvetica" panose="020B0604020202020204" pitchFamily="34" charset="0"/>
              </a:rPr>
              <a:t>Jetson </a:t>
            </a:r>
            <a:r>
              <a:rPr lang="en-US" dirty="0">
                <a:latin typeface="Helvetica" pitchFamily="2" charset="0"/>
              </a:rPr>
              <a:t>Xavier</a:t>
            </a:r>
            <a:r>
              <a:rPr lang="en-US" dirty="0">
                <a:latin typeface="Helvetica" pitchFamily="2" charset="0"/>
                <a:cs typeface="Helvetica" panose="020B0604020202020204" pitchFamily="34" charset="0"/>
              </a:rPr>
              <a:t> NX</a:t>
            </a:r>
            <a:endParaRPr lang="en-US" altLang="zh-TW" dirty="0">
              <a:latin typeface="Helvetica" pitchFamily="2" charset="0"/>
              <a:ea typeface="標楷體" panose="03000509000000000000" pitchFamily="65" charset="-120"/>
              <a:cs typeface="Helvetica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4359B8-2144-6A44-A630-163519E15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Sensors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27D26-365B-EB45-B325-F02B30B1F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668" y="1401881"/>
            <a:ext cx="2506663" cy="2996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F17874-E8C3-5B4B-81BE-7593B2560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94" y="1819931"/>
            <a:ext cx="2946400" cy="20701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378BE95-D5A1-A349-B7F4-9A1C38903779}"/>
              </a:ext>
            </a:extLst>
          </p:cNvPr>
          <p:cNvGrpSpPr/>
          <p:nvPr/>
        </p:nvGrpSpPr>
        <p:grpSpPr>
          <a:xfrm>
            <a:off x="8281122" y="1575383"/>
            <a:ext cx="3072677" cy="2455640"/>
            <a:chOff x="8281122" y="1575383"/>
            <a:chExt cx="3072677" cy="24556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2600338-889F-C246-AAAB-05D7B3596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122" y="1575383"/>
              <a:ext cx="3072677" cy="2153936"/>
            </a:xfrm>
            <a:prstGeom prst="rect">
              <a:avLst/>
            </a:prstGeom>
          </p:spPr>
        </p:pic>
        <p:sp>
          <p:nvSpPr>
            <p:cNvPr id="21" name="矩形 15">
              <a:extLst>
                <a:ext uri="{FF2B5EF4-FFF2-40B4-BE49-F238E27FC236}">
                  <a16:creationId xmlns:a16="http://schemas.microsoft.com/office/drawing/2014/main" id="{59C10804-8E8F-704E-A197-7C13F5E17A1A}"/>
                </a:ext>
              </a:extLst>
            </p:cNvPr>
            <p:cNvSpPr/>
            <p:nvPr/>
          </p:nvSpPr>
          <p:spPr>
            <a:xfrm>
              <a:off x="8809774" y="3661691"/>
              <a:ext cx="20153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zh-TW" altLang="zh-TW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TW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OpenCR</a:t>
              </a:r>
              <a:endParaRPr lang="en-US" altLang="zh-TW" dirty="0">
                <a:effectLst/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2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7090-D9D0-4C97-BB59-D4AA5FE4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41034-0CCB-4888-8779-8B6B38C6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32EB053-550D-46D3-94D9-A2B36C343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9530C-1869-274F-837D-54869F013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76" y="1402365"/>
            <a:ext cx="5581016" cy="48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61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6B046-51F5-4BFE-A81B-2D01234C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25EBB-7B69-4D38-86EC-05675B9B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1032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9194A-4B3E-4A53-8127-F7AD3366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332EF-6CCC-443A-ADB4-20A595FCC107}"/>
              </a:ext>
            </a:extLst>
          </p:cNvPr>
          <p:cNvGrpSpPr/>
          <p:nvPr/>
        </p:nvGrpSpPr>
        <p:grpSpPr>
          <a:xfrm>
            <a:off x="838200" y="1897342"/>
            <a:ext cx="5183151" cy="461665"/>
            <a:chOff x="838200" y="1897342"/>
            <a:chExt cx="5183151" cy="461665"/>
          </a:xfrm>
        </p:grpSpPr>
        <p:sp>
          <p:nvSpPr>
            <p:cNvPr id="7" name="矩形: 圆角 31">
              <a:extLst>
                <a:ext uri="{FF2B5EF4-FFF2-40B4-BE49-F238E27FC236}">
                  <a16:creationId xmlns:a16="http://schemas.microsoft.com/office/drawing/2014/main" id="{043A640D-BA78-4967-BC3C-E866B385F6C3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1F3CD-104D-4B9E-BA5B-248696FA38EA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876782-C685-4E48-81D8-CEDA67D875F1}"/>
              </a:ext>
            </a:extLst>
          </p:cNvPr>
          <p:cNvGrpSpPr/>
          <p:nvPr/>
        </p:nvGrpSpPr>
        <p:grpSpPr>
          <a:xfrm>
            <a:off x="828857" y="2766900"/>
            <a:ext cx="5183151" cy="461665"/>
            <a:chOff x="838200" y="1897342"/>
            <a:chExt cx="5183151" cy="461665"/>
          </a:xfrm>
        </p:grpSpPr>
        <p:sp>
          <p:nvSpPr>
            <p:cNvPr id="16" name="矩形: 圆角 31">
              <a:extLst>
                <a:ext uri="{FF2B5EF4-FFF2-40B4-BE49-F238E27FC236}">
                  <a16:creationId xmlns:a16="http://schemas.microsoft.com/office/drawing/2014/main" id="{6A13E283-1919-42D4-BAF4-FCA9F4586195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AD9F0C-E8D3-47B4-93AE-07A1985D19C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Literature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Review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FCB351-8622-4151-94ED-38B58978BA96}"/>
              </a:ext>
            </a:extLst>
          </p:cNvPr>
          <p:cNvGrpSpPr/>
          <p:nvPr/>
        </p:nvGrpSpPr>
        <p:grpSpPr>
          <a:xfrm>
            <a:off x="828857" y="3573541"/>
            <a:ext cx="5183151" cy="461665"/>
            <a:chOff x="838200" y="1897342"/>
            <a:chExt cx="5183151" cy="461665"/>
          </a:xfrm>
        </p:grpSpPr>
        <p:sp>
          <p:nvSpPr>
            <p:cNvPr id="19" name="矩形: 圆角 31">
              <a:extLst>
                <a:ext uri="{FF2B5EF4-FFF2-40B4-BE49-F238E27FC236}">
                  <a16:creationId xmlns:a16="http://schemas.microsoft.com/office/drawing/2014/main" id="{6F87EECD-B1D5-4069-AC8F-DC245263CEA9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03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FBBB64-7A2A-418E-A918-4F306548633F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32572B-AE12-4200-936F-B6492169F11A}"/>
              </a:ext>
            </a:extLst>
          </p:cNvPr>
          <p:cNvGrpSpPr/>
          <p:nvPr/>
        </p:nvGrpSpPr>
        <p:grpSpPr>
          <a:xfrm>
            <a:off x="828857" y="4380181"/>
            <a:ext cx="5183151" cy="461665"/>
            <a:chOff x="838200" y="1897342"/>
            <a:chExt cx="5183151" cy="461665"/>
          </a:xfrm>
        </p:grpSpPr>
        <p:sp>
          <p:nvSpPr>
            <p:cNvPr id="22" name="矩形: 圆角 31">
              <a:extLst>
                <a:ext uri="{FF2B5EF4-FFF2-40B4-BE49-F238E27FC236}">
                  <a16:creationId xmlns:a16="http://schemas.microsoft.com/office/drawing/2014/main" id="{3D31AA7F-D553-4147-8426-957D9F2E2B0F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04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3783F1-350C-43D4-8830-70D1D95FB927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Research Methodology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A91FC1-E0E6-4535-AB6C-7C28B344DE24}"/>
              </a:ext>
            </a:extLst>
          </p:cNvPr>
          <p:cNvGrpSpPr/>
          <p:nvPr/>
        </p:nvGrpSpPr>
        <p:grpSpPr>
          <a:xfrm>
            <a:off x="828857" y="5186820"/>
            <a:ext cx="5183151" cy="461665"/>
            <a:chOff x="838200" y="1897342"/>
            <a:chExt cx="5183151" cy="461665"/>
          </a:xfrm>
        </p:grpSpPr>
        <p:sp>
          <p:nvSpPr>
            <p:cNvPr id="25" name="矩形: 圆角 31">
              <a:extLst>
                <a:ext uri="{FF2B5EF4-FFF2-40B4-BE49-F238E27FC236}">
                  <a16:creationId xmlns:a16="http://schemas.microsoft.com/office/drawing/2014/main" id="{6FBE3C49-7B63-4E5D-888C-24AEBA6DC18C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504C1D-5B80-480F-82A7-5BB4549012D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7872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B248-BF3C-4CD0-AC74-28DC260B7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DFB0B-6FFD-4CFB-ACBD-2E64AA6F8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environment(UWB)</a:t>
            </a:r>
          </a:p>
          <a:p>
            <a:pPr lvl="1"/>
            <a:r>
              <a:rPr lang="en-US" dirty="0"/>
              <a:t>3 anchors were installed in 670cm × 640cm space (ES302)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12656-D7E4-4905-915D-809BC6A1A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72B0D-16EB-2C41-90E9-2368C7F1B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39" y="2251074"/>
            <a:ext cx="7500024" cy="410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21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33860-3F23-1145-BE4E-8AEF063A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Methodology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B6CA-7294-5640-9078-ADBAB98BB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environment(LiDAR and Visual SLAM)</a:t>
            </a:r>
          </a:p>
          <a:p>
            <a:pPr lvl="1"/>
            <a:r>
              <a:rPr lang="en-US" dirty="0"/>
              <a:t>Robot follow Black Line (3m × 3m)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A5389-22C2-A247-838B-7C25A0AEE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EE11F-B5F7-3E42-9DED-A3240DC64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48" y="2173287"/>
            <a:ext cx="4863504" cy="365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A2A6F3-13F0-F14C-9B6A-087D8D5BB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126211"/>
            <a:ext cx="5006975" cy="375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16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9DF6-4547-144E-A3BB-F6459A10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Flowchart of Programming</a:t>
            </a:r>
            <a:r>
              <a:rPr lang="zh-TW" altLang="en-US" dirty="0"/>
              <a:t> </a:t>
            </a:r>
            <a:r>
              <a:rPr lang="en-US" altLang="zh-TW" dirty="0"/>
              <a:t>of UWB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22E05B-D0E1-8B44-8FE6-CD4BC082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F4FFA6-1EF1-47E2-9C1C-D80DF1E97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E78350E-47B3-CC4A-8AC6-36833766CE8A}"/>
              </a:ext>
            </a:extLst>
          </p:cNvPr>
          <p:cNvGrpSpPr/>
          <p:nvPr/>
        </p:nvGrpSpPr>
        <p:grpSpPr>
          <a:xfrm>
            <a:off x="4010025" y="1255360"/>
            <a:ext cx="4384675" cy="5602640"/>
            <a:chOff x="4010025" y="1255360"/>
            <a:chExt cx="4384675" cy="56026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CD32E4-6CC4-4E11-8BFD-8D5D78790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0025" y="1255360"/>
              <a:ext cx="4384675" cy="560264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BC49101-C128-2040-A4C7-A4D27E517191}"/>
                </a:ext>
              </a:extLst>
            </p:cNvPr>
            <p:cNvSpPr/>
            <p:nvPr/>
          </p:nvSpPr>
          <p:spPr>
            <a:xfrm>
              <a:off x="6362700" y="5118100"/>
              <a:ext cx="127000" cy="241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532716-B197-6248-9CE5-1F1C7F79EEE7}"/>
                </a:ext>
              </a:extLst>
            </p:cNvPr>
            <p:cNvSpPr/>
            <p:nvPr/>
          </p:nvSpPr>
          <p:spPr>
            <a:xfrm>
              <a:off x="7708900" y="5118100"/>
              <a:ext cx="127000" cy="241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</p:spTree>
    <p:extLst>
      <p:ext uri="{BB962C8B-B14F-4D97-AF65-F5344CB8AC3E}">
        <p14:creationId xmlns:p14="http://schemas.microsoft.com/office/powerpoint/2010/main" val="210900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840B-0F73-42AA-AA17-A7234612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Double-sided Two-way ranging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8795C-021A-45BD-90B4-962B7B12A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Distance Measurements using Ultra Wide-Band (UWB)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F64D9-1E79-4870-9592-F64A8788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CDA3F-E43A-4392-B3FF-77676EC85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80" y="1708078"/>
            <a:ext cx="7674439" cy="3077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5717A-9F62-4C69-B611-4D9B84DB4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575" y="4402875"/>
            <a:ext cx="5824242" cy="1225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52EED1-2C48-4838-BC35-A298156121B2}"/>
                  </a:ext>
                </a:extLst>
              </p:cNvPr>
              <p:cNvSpPr/>
              <p:nvPr/>
            </p:nvSpPr>
            <p:spPr>
              <a:xfrm>
                <a:off x="3180466" y="5664692"/>
                <a:ext cx="1710660" cy="394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𝒑𝒓𝒐𝒑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B52EED1-2C48-4838-BC35-A29815612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466" y="5664692"/>
                <a:ext cx="1710660" cy="394210"/>
              </a:xfrm>
              <a:prstGeom prst="rect">
                <a:avLst/>
              </a:prstGeom>
              <a:blipFill>
                <a:blip r:embed="rId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5D51DE6-7287-44F7-8E3C-8F18213E4C44}"/>
              </a:ext>
            </a:extLst>
          </p:cNvPr>
          <p:cNvSpPr txBox="1"/>
          <p:nvPr/>
        </p:nvSpPr>
        <p:spPr>
          <a:xfrm>
            <a:off x="1543050" y="1959627"/>
            <a:ext cx="93345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1A816-3DD4-480B-A926-8D35E036C140}"/>
              </a:ext>
            </a:extLst>
          </p:cNvPr>
          <p:cNvSpPr txBox="1"/>
          <p:nvPr/>
        </p:nvSpPr>
        <p:spPr>
          <a:xfrm>
            <a:off x="1256389" y="3498486"/>
            <a:ext cx="128905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</a:t>
            </a:r>
          </a:p>
        </p:txBody>
      </p:sp>
    </p:spTree>
    <p:extLst>
      <p:ext uri="{BB962C8B-B14F-4D97-AF65-F5344CB8AC3E}">
        <p14:creationId xmlns:p14="http://schemas.microsoft.com/office/powerpoint/2010/main" val="1128887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6B046-51F5-4BFE-A81B-2D01234C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25EBB-7B69-4D38-86EC-05675B9B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1032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9194A-4B3E-4A53-8127-F7AD3366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332EF-6CCC-443A-ADB4-20A595FCC107}"/>
              </a:ext>
            </a:extLst>
          </p:cNvPr>
          <p:cNvGrpSpPr/>
          <p:nvPr/>
        </p:nvGrpSpPr>
        <p:grpSpPr>
          <a:xfrm>
            <a:off x="838200" y="1897342"/>
            <a:ext cx="5183151" cy="461665"/>
            <a:chOff x="838200" y="1897342"/>
            <a:chExt cx="5183151" cy="461665"/>
          </a:xfrm>
        </p:grpSpPr>
        <p:sp>
          <p:nvSpPr>
            <p:cNvPr id="7" name="矩形: 圆角 31">
              <a:extLst>
                <a:ext uri="{FF2B5EF4-FFF2-40B4-BE49-F238E27FC236}">
                  <a16:creationId xmlns:a16="http://schemas.microsoft.com/office/drawing/2014/main" id="{043A640D-BA78-4967-BC3C-E866B385F6C3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1F3CD-104D-4B9E-BA5B-248696FA38EA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876782-C685-4E48-81D8-CEDA67D875F1}"/>
              </a:ext>
            </a:extLst>
          </p:cNvPr>
          <p:cNvGrpSpPr/>
          <p:nvPr/>
        </p:nvGrpSpPr>
        <p:grpSpPr>
          <a:xfrm>
            <a:off x="828857" y="2766900"/>
            <a:ext cx="5183151" cy="461665"/>
            <a:chOff x="838200" y="1897342"/>
            <a:chExt cx="5183151" cy="461665"/>
          </a:xfrm>
        </p:grpSpPr>
        <p:sp>
          <p:nvSpPr>
            <p:cNvPr id="16" name="矩形: 圆角 31">
              <a:extLst>
                <a:ext uri="{FF2B5EF4-FFF2-40B4-BE49-F238E27FC236}">
                  <a16:creationId xmlns:a16="http://schemas.microsoft.com/office/drawing/2014/main" id="{6A13E283-1919-42D4-BAF4-FCA9F4586195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AD9F0C-E8D3-47B4-93AE-07A1985D19C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Literature</a:t>
              </a:r>
              <a:r>
                <a:rPr lang="en-US" dirty="0"/>
                <a:t> </a:t>
              </a:r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Review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FCB351-8622-4151-94ED-38B58978BA96}"/>
              </a:ext>
            </a:extLst>
          </p:cNvPr>
          <p:cNvGrpSpPr/>
          <p:nvPr/>
        </p:nvGrpSpPr>
        <p:grpSpPr>
          <a:xfrm>
            <a:off x="828857" y="3573541"/>
            <a:ext cx="5183151" cy="461665"/>
            <a:chOff x="838200" y="1897342"/>
            <a:chExt cx="5183151" cy="461665"/>
          </a:xfrm>
        </p:grpSpPr>
        <p:sp>
          <p:nvSpPr>
            <p:cNvPr id="19" name="矩形: 圆角 31">
              <a:extLst>
                <a:ext uri="{FF2B5EF4-FFF2-40B4-BE49-F238E27FC236}">
                  <a16:creationId xmlns:a16="http://schemas.microsoft.com/office/drawing/2014/main" id="{6F87EECD-B1D5-4069-AC8F-DC245263CEA9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03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FBBB64-7A2A-418E-A918-4F306548633F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32572B-AE12-4200-936F-B6492169F11A}"/>
              </a:ext>
            </a:extLst>
          </p:cNvPr>
          <p:cNvGrpSpPr/>
          <p:nvPr/>
        </p:nvGrpSpPr>
        <p:grpSpPr>
          <a:xfrm>
            <a:off x="828857" y="4380181"/>
            <a:ext cx="5183151" cy="461665"/>
            <a:chOff x="838200" y="1897342"/>
            <a:chExt cx="5183151" cy="461665"/>
          </a:xfrm>
        </p:grpSpPr>
        <p:sp>
          <p:nvSpPr>
            <p:cNvPr id="22" name="矩形: 圆角 31">
              <a:extLst>
                <a:ext uri="{FF2B5EF4-FFF2-40B4-BE49-F238E27FC236}">
                  <a16:creationId xmlns:a16="http://schemas.microsoft.com/office/drawing/2014/main" id="{3D31AA7F-D553-4147-8426-957D9F2E2B0F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04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3783F1-350C-43D4-8830-70D1D95FB927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Research Methodology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A91FC1-E0E6-4535-AB6C-7C28B344DE24}"/>
              </a:ext>
            </a:extLst>
          </p:cNvPr>
          <p:cNvGrpSpPr/>
          <p:nvPr/>
        </p:nvGrpSpPr>
        <p:grpSpPr>
          <a:xfrm>
            <a:off x="828857" y="5186820"/>
            <a:ext cx="5183151" cy="461665"/>
            <a:chOff x="838200" y="1897342"/>
            <a:chExt cx="5183151" cy="461665"/>
          </a:xfrm>
        </p:grpSpPr>
        <p:sp>
          <p:nvSpPr>
            <p:cNvPr id="25" name="矩形: 圆角 31">
              <a:extLst>
                <a:ext uri="{FF2B5EF4-FFF2-40B4-BE49-F238E27FC236}">
                  <a16:creationId xmlns:a16="http://schemas.microsoft.com/office/drawing/2014/main" id="{6FBE3C49-7B63-4E5D-888C-24AEBA6DC18C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504C1D-5B80-480F-82A7-5BB4549012D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6969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2A9D9-B123-4337-8DCB-3E7AA343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84268-CC56-4EFA-813F-5EB2E862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</a:t>
            </a:r>
            <a:r>
              <a:rPr lang="pt-BR" dirty="0"/>
              <a:t>ptimal recursive data processing algorithm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利用預測值與觀測值得權重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調整獲得接近真實狀態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13A6F-2445-490C-8DF9-4A96528E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388A69-317C-4129-87EC-AC615787F90A}"/>
              </a:ext>
            </a:extLst>
          </p:cNvPr>
          <p:cNvGrpSpPr/>
          <p:nvPr/>
        </p:nvGrpSpPr>
        <p:grpSpPr>
          <a:xfrm>
            <a:off x="5565293" y="1840728"/>
            <a:ext cx="6090613" cy="4880747"/>
            <a:chOff x="2936859" y="1840728"/>
            <a:chExt cx="6090613" cy="488074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537DB7-2E1D-459C-93A7-62B2431A633C}"/>
                </a:ext>
              </a:extLst>
            </p:cNvPr>
            <p:cNvGrpSpPr/>
            <p:nvPr/>
          </p:nvGrpSpPr>
          <p:grpSpPr>
            <a:xfrm>
              <a:off x="3581401" y="2271441"/>
              <a:ext cx="5446071" cy="4450034"/>
              <a:chOff x="2928868" y="1358650"/>
              <a:chExt cx="5446071" cy="445003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3186F33-6CED-4C14-A949-23AEA1CAF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28868" y="1358650"/>
                <a:ext cx="5369063" cy="445003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0F6CD617-9566-46F5-B320-ED12EFE8C44C}"/>
                      </a:ext>
                    </a:extLst>
                  </p:cNvPr>
                  <p:cNvSpPr/>
                  <p:nvPr/>
                </p:nvSpPr>
                <p:spPr>
                  <a:xfrm>
                    <a:off x="3178941" y="3227798"/>
                    <a:ext cx="1550296" cy="37677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i="1" baseline="30000">
                              <a:latin typeface="Cambria Math" panose="02040503050406030204" pitchFamily="18" charset="0"/>
                            </a:rPr>
                            <m:t>(−)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0F6CD617-9566-46F5-B320-ED12EFE8C4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8941" y="3227798"/>
                    <a:ext cx="1550296" cy="37677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3226"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68E09583-6A65-4D4C-B4A6-8679352C6B1B}"/>
                      </a:ext>
                    </a:extLst>
                  </p:cNvPr>
                  <p:cNvSpPr/>
                  <p:nvPr/>
                </p:nvSpPr>
                <p:spPr>
                  <a:xfrm>
                    <a:off x="3170552" y="3839953"/>
                    <a:ext cx="199112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i="1" baseline="30000">
                              <a:latin typeface="Cambria Math" panose="02040503050406030204" pitchFamily="18" charset="0"/>
                            </a:rPr>
                            <m:t>(−)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𝑸</m:t>
                          </m:r>
                        </m:oMath>
                      </m:oMathPara>
                    </a14:m>
                    <a:endParaRPr lang="en-US" altLang="zh-TW" dirty="0"/>
                  </a:p>
                </p:txBody>
              </p:sp>
            </mc:Choice>
            <mc:Fallback xmlns=""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68E09583-6A65-4D4C-B4A6-8679352C6B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0552" y="3839953"/>
                    <a:ext cx="199112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6667"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3BA22F78-E070-404D-A4B3-03FF971CD5DD}"/>
                      </a:ext>
                    </a:extLst>
                  </p:cNvPr>
                  <p:cNvSpPr/>
                  <p:nvPr/>
                </p:nvSpPr>
                <p:spPr>
                  <a:xfrm>
                    <a:off x="5973449" y="3046306"/>
                    <a:ext cx="2324482" cy="36298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i="1" baseline="30000">
                              <a:latin typeface="Cambria Math" panose="02040503050406030204" pitchFamily="18" charset="0"/>
                            </a:rPr>
                            <m:t>(−)</m:t>
                          </m:r>
                          <m:r>
                            <m:rPr>
                              <m:nor/>
                            </m:rPr>
                            <a:rPr lang="en-US" altLang="zh-TW" dirty="0"/>
                            <m:t>(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i="1" baseline="30000">
                              <a:latin typeface="Cambria Math" panose="02040503050406030204" pitchFamily="18" charset="0"/>
                            </a:rPr>
                            <m:t>(−)</m:t>
                          </m:r>
                          <m:r>
                            <m:rPr>
                              <m:nor/>
                            </m:rPr>
                            <a:rPr lang="en-US" altLang="zh-TW" dirty="0"/>
                            <m:t> + </m:t>
                          </m:r>
                          <m:r>
                            <m:rPr>
                              <m:nor/>
                            </m:rPr>
                            <a:rPr lang="en-US" altLang="zh-TW" dirty="0"/>
                            <m:t>R</m:t>
                          </m:r>
                          <m:r>
                            <m:rPr>
                              <m:nor/>
                            </m:rPr>
                            <a:rPr lang="en-US" altLang="zh-TW" dirty="0"/>
                            <m:t>)</m:t>
                          </m:r>
                        </m:oMath>
                      </m:oMathPara>
                    </a14:m>
                    <a:endParaRPr lang="en-US" altLang="zh-TW" i="1" baseline="30000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3BA22F78-E070-404D-A4B3-03FF971CD5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73449" y="3046306"/>
                    <a:ext cx="2324482" cy="36298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5000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3830F737-F17E-4B06-B41D-2658D9FAA5DD}"/>
                      </a:ext>
                    </a:extLst>
                  </p:cNvPr>
                  <p:cNvSpPr/>
                  <p:nvPr/>
                </p:nvSpPr>
                <p:spPr>
                  <a:xfrm>
                    <a:off x="5896440" y="3648919"/>
                    <a:ext cx="2478499" cy="31361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1400" b="1" i="1" baseline="30000">
                              <a:latin typeface="Cambria Math" panose="02040503050406030204" pitchFamily="18" charset="0"/>
                            </a:rPr>
                            <m:t>(−)</m:t>
                          </m:r>
                          <m:r>
                            <a:rPr lang="en-US" altLang="zh-TW" sz="1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1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>
                                  <a:latin typeface="Cambria Math" panose="020405030504060302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1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1400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1400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1400" i="1" baseline="30000">
                              <a:latin typeface="Cambria Math" panose="02040503050406030204" pitchFamily="18" charset="0"/>
                            </a:rPr>
                            <m:t>(−)</m:t>
                          </m:r>
                          <m:r>
                            <a:rPr lang="en-US" altLang="zh-TW" sz="1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TW" altLang="en-US" sz="1400" dirty="0"/>
                  </a:p>
                </p:txBody>
              </p:sp>
            </mc:Choice>
            <mc:Fallback xmlns=""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3830F737-F17E-4B06-B41D-2658D9FAA5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6440" y="3648919"/>
                    <a:ext cx="2478499" cy="3136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923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C0256E9-B0D8-46B6-BA3C-C1E5A60B6E48}"/>
                      </a:ext>
                    </a:extLst>
                  </p:cNvPr>
                  <p:cNvSpPr/>
                  <p:nvPr/>
                </p:nvSpPr>
                <p:spPr>
                  <a:xfrm>
                    <a:off x="6140096" y="4216950"/>
                    <a:ext cx="1991186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>
                    <a:defPPr>
                      <a:defRPr lang="zh-TW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altLang="zh-TW" sz="1600" i="1" baseline="30000">
                              <a:latin typeface="Cambria Math" panose="02040503050406030204" pitchFamily="18" charset="0"/>
                            </a:rPr>
                            <m:t>(−)</m:t>
                          </m:r>
                        </m:oMath>
                      </m:oMathPara>
                    </a14:m>
                    <a:endParaRPr lang="en-US" altLang="zh-TW" sz="16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C0256E9-B0D8-46B6-BA3C-C1E5A60B6E4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40096" y="4216950"/>
                    <a:ext cx="1991186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5357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E53F2A2-81B8-461B-AE9A-F229BF1E0704}"/>
                    </a:ext>
                  </a:extLst>
                </p:cNvPr>
                <p:cNvSpPr txBox="1"/>
                <p:nvPr/>
              </p:nvSpPr>
              <p:spPr>
                <a:xfrm>
                  <a:off x="2936859" y="1840728"/>
                  <a:ext cx="2067104" cy="5290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sz="14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Initialization</a:t>
                  </a:r>
                </a:p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en-US" altLang="zh-TW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r>
                    <a:rPr lang="en-US" sz="14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E53F2A2-81B8-461B-AE9A-F229BF1E07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6859" y="1840728"/>
                  <a:ext cx="2067104" cy="529056"/>
                </a:xfrm>
                <a:prstGeom prst="rect">
                  <a:avLst/>
                </a:prstGeom>
                <a:blipFill>
                  <a:blip r:embed="rId9"/>
                  <a:stretch>
                    <a:fillRect t="-229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9" name="Content Placeholder 6">
            <a:extLst>
              <a:ext uri="{FF2B5EF4-FFF2-40B4-BE49-F238E27FC236}">
                <a16:creationId xmlns:a16="http://schemas.microsoft.com/office/drawing/2014/main" id="{C0828CFD-EFFF-48F7-8175-2AF4C6C94B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7447585"/>
              </p:ext>
            </p:extLst>
          </p:nvPr>
        </p:nvGraphicFramePr>
        <p:xfrm>
          <a:off x="628650" y="2928837"/>
          <a:ext cx="4937369" cy="3248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051307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5F06-A73B-45B8-8BF1-87CC1C14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TOA(</a:t>
            </a:r>
            <a:r>
              <a:rPr lang="en-US" dirty="0"/>
              <a:t>Time of </a:t>
            </a:r>
            <a:r>
              <a:rPr lang="en-US" altLang="zh-TW" dirty="0"/>
              <a:t>A</a:t>
            </a:r>
            <a:r>
              <a:rPr lang="en-US" dirty="0"/>
              <a:t>rrival</a:t>
            </a:r>
            <a:r>
              <a:rPr lang="en-US" altLang="zh-TW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EEA254-C7F4-4B07-BB40-17D547B58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 dirty="0">
                    <a:ea typeface="微軟正黑體" panose="020B0604030504040204" pitchFamily="34" charset="-120"/>
                  </a:rPr>
                  <a:t>利用圓的方程式求出三個圓形的交點，可計算出</a:t>
                </a:r>
                <a:r>
                  <a:rPr lang="en-US" altLang="zh-TW" dirty="0">
                    <a:solidFill>
                      <a:srgbClr val="FF0000"/>
                    </a:solidFill>
                    <a:ea typeface="微軟正黑體" panose="020B0604030504040204" pitchFamily="34" charset="-120"/>
                  </a:rPr>
                  <a:t>Tag</a:t>
                </a:r>
                <a:r>
                  <a:rPr lang="zh-TW" altLang="en-US" dirty="0">
                    <a:solidFill>
                      <a:srgbClr val="FF0000"/>
                    </a:solidFill>
                    <a:ea typeface="微軟正黑體" panose="020B0604030504040204" pitchFamily="34" charset="-120"/>
                  </a:rPr>
                  <a:t>的位置</a:t>
                </a:r>
                <a:r>
                  <a:rPr lang="en-US" altLang="zh-TW" dirty="0">
                    <a:solidFill>
                      <a:srgbClr val="FF0000"/>
                    </a:solidFill>
                    <a:ea typeface="微軟正黑體" panose="020B0604030504040204" pitchFamily="34" charset="-120"/>
                  </a:rPr>
                  <a:t>(x</a:t>
                </a:r>
                <a:r>
                  <a:rPr lang="en-US" altLang="zh-TW" baseline="-25000" dirty="0">
                    <a:solidFill>
                      <a:srgbClr val="FF0000"/>
                    </a:solidFill>
                    <a:ea typeface="微軟正黑體" panose="020B0604030504040204" pitchFamily="34" charset="-120"/>
                  </a:rPr>
                  <a:t>0</a:t>
                </a:r>
                <a:r>
                  <a:rPr lang="en-US" altLang="zh-TW" dirty="0">
                    <a:solidFill>
                      <a:srgbClr val="FF0000"/>
                    </a:solidFill>
                    <a:ea typeface="微軟正黑體" panose="020B0604030504040204" pitchFamily="34" charset="-120"/>
                  </a:rPr>
                  <a:t>, y</a:t>
                </a:r>
                <a:r>
                  <a:rPr lang="en-US" altLang="zh-TW" baseline="-25000" dirty="0">
                    <a:solidFill>
                      <a:srgbClr val="FF0000"/>
                    </a:solidFill>
                    <a:ea typeface="微軟正黑體" panose="020B0604030504040204" pitchFamily="34" charset="-120"/>
                  </a:rPr>
                  <a:t>0</a:t>
                </a:r>
                <a:r>
                  <a:rPr lang="en-US" altLang="zh-TW" dirty="0">
                    <a:solidFill>
                      <a:srgbClr val="FF0000"/>
                    </a:solidFill>
                    <a:ea typeface="微軟正黑體" panose="020B0604030504040204" pitchFamily="34" charset="-12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en-US" b="1" dirty="0">
                  <a:solidFill>
                    <a:srgbClr val="FF0000"/>
                  </a:solidFill>
                  <a:ea typeface="微軟正黑體" panose="020B0604030504040204" pitchFamily="34" charset="-12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EEA254-C7F4-4B07-BB40-17D547B58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17" r="-1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4B22C-3880-47A9-85FA-BB518AD3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89991-D5BC-4DD5-B374-4806C212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244" y="3117928"/>
            <a:ext cx="4413512" cy="37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60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8E66-B2FF-F342-902D-8EBA27673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</a:rPr>
              <a:t>Gmapping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B535F-0481-D542-AFD9-8EA06CF72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Gmapping是基於粒子濾波器(Particle Filter)的SLAM，使用雷射(Laser)和里程器(Odometry)感測器．以雷射</a:t>
            </a:r>
            <a:r>
              <a:rPr lang="en-US" dirty="0">
                <a:latin typeface="Helvetica" pitchFamily="2" charset="0"/>
              </a:rPr>
              <a:t>360度</a:t>
            </a:r>
            <a:r>
              <a:rPr lang="en-TW" dirty="0">
                <a:latin typeface="Helvetica" pitchFamily="2" charset="0"/>
              </a:rPr>
              <a:t>掃描四周障礙物並產生2D地圖的SLAM演算法</a:t>
            </a:r>
          </a:p>
          <a:p>
            <a:endParaRPr lang="en-TW" dirty="0">
              <a:latin typeface="Helvetica" pitchFamily="2" charset="0"/>
            </a:endParaRPr>
          </a:p>
          <a:p>
            <a:endParaRPr lang="en-TW" dirty="0">
              <a:latin typeface="Helvetica" pitchFamily="2" charset="0"/>
            </a:endParaRPr>
          </a:p>
          <a:p>
            <a:endParaRPr lang="en-TW" dirty="0">
              <a:latin typeface="Helvetica" pitchFamily="2" charset="0"/>
            </a:endParaRPr>
          </a:p>
          <a:p>
            <a:endParaRPr lang="en-TW" altLang="zh-TW" dirty="0">
              <a:latin typeface="Helvetica" pitchFamily="2" charset="0"/>
            </a:endParaRPr>
          </a:p>
          <a:p>
            <a:endParaRPr lang="en-US" altLang="zh-TW" dirty="0">
              <a:latin typeface="Helvetica" pitchFamily="2" charset="0"/>
            </a:endParaRP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6CC376-3C59-AF41-94DA-A87FD910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3B10AF63-824D-8244-B973-191AF225E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529299"/>
              </p:ext>
            </p:extLst>
          </p:nvPr>
        </p:nvGraphicFramePr>
        <p:xfrm>
          <a:off x="3775177" y="4323182"/>
          <a:ext cx="5986464" cy="2033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8641">
                  <a:extLst>
                    <a:ext uri="{9D8B030D-6E8A-4147-A177-3AD203B41FA5}">
                      <a16:colId xmlns:a16="http://schemas.microsoft.com/office/drawing/2014/main" val="526755859"/>
                    </a:ext>
                  </a:extLst>
                </a:gridCol>
                <a:gridCol w="3407823">
                  <a:extLst>
                    <a:ext uri="{9D8B030D-6E8A-4147-A177-3AD203B41FA5}">
                      <a16:colId xmlns:a16="http://schemas.microsoft.com/office/drawing/2014/main" val="1325233997"/>
                    </a:ext>
                  </a:extLst>
                </a:gridCol>
              </a:tblGrid>
              <a:tr h="57012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Advantages</a:t>
                      </a:r>
                      <a:endParaRPr lang="zh-TW" altLang="en-US" sz="18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Disadvantages</a:t>
                      </a:r>
                      <a:endParaRPr lang="zh-TW" altLang="en-US" sz="18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150512"/>
                  </a:ext>
                </a:extLst>
              </a:tr>
              <a:tr h="129221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TW" dirty="0">
                          <a:latin typeface="Helvetica" pitchFamily="2" charset="0"/>
                        </a:rPr>
                        <a:t>在低特徵場景下，如長廊等，定位與地圖有不錯的效果</a:t>
                      </a:r>
                      <a:endParaRPr lang="zh-TW" altLang="en-US" sz="18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TW" dirty="0">
                          <a:latin typeface="Helvetica" pitchFamily="2" charset="0"/>
                        </a:rPr>
                        <a:t>定位依賴里程計，在不平穩的地面區域</a:t>
                      </a:r>
                    </a:p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en-TW" dirty="0">
                          <a:latin typeface="Helvetica" pitchFamily="2" charset="0"/>
                        </a:rPr>
                        <a:t>大場景分佈粒子會較多，建圖運算量與記憶體會大幅增加</a:t>
                      </a:r>
                      <a:endParaRPr lang="en-US" altLang="zh-TW" sz="18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5644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605228-A07B-4B4C-AB77-F9714814CCA7}"/>
                  </a:ext>
                </a:extLst>
              </p:cNvPr>
              <p:cNvSpPr txBox="1"/>
              <p:nvPr/>
            </p:nvSpPr>
            <p:spPr>
              <a:xfrm>
                <a:off x="2809267" y="2745487"/>
                <a:ext cx="6573466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TW" sz="32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1605228-A07B-4B4C-AB77-F9714814C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267" y="2745487"/>
                <a:ext cx="6573466" cy="984885"/>
              </a:xfrm>
              <a:prstGeom prst="rect">
                <a:avLst/>
              </a:prstGeom>
              <a:blipFill>
                <a:blip r:embed="rId3"/>
                <a:stretch>
                  <a:fillRect l="-1351" t="-3846" r="-579" b="-1794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7C18D8-5C54-E144-BF3A-D5814E416BA9}"/>
                  </a:ext>
                </a:extLst>
              </p:cNvPr>
              <p:cNvSpPr txBox="1"/>
              <p:nvPr/>
            </p:nvSpPr>
            <p:spPr>
              <a:xfrm>
                <a:off x="165791" y="4966227"/>
                <a:ext cx="3609386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TW" dirty="0"/>
                  <a:t> : </a:t>
                </a:r>
                <a:r>
                  <a:rPr lang="en-US" dirty="0">
                    <a:latin typeface="Helvetica" pitchFamily="2" charset="0"/>
                  </a:rPr>
                  <a:t>L</a:t>
                </a:r>
                <a:r>
                  <a:rPr lang="en-US" altLang="zh-TW" dirty="0">
                    <a:latin typeface="Helvetica" pitchFamily="2" charset="0"/>
                  </a:rPr>
                  <a:t>aser </a:t>
                </a:r>
                <a:r>
                  <a:rPr lang="en-US" dirty="0">
                    <a:latin typeface="Helvetica" pitchFamily="2" charset="0"/>
                  </a:rPr>
                  <a:t>measurements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b="0" dirty="0"/>
                  <a:t> :</a:t>
                </a:r>
                <a:r>
                  <a:rPr lang="en-US" dirty="0">
                    <a:latin typeface="Helvetica" pitchFamily="2" charset="0"/>
                  </a:rPr>
                  <a:t> </a:t>
                </a:r>
                <a:r>
                  <a:rPr lang="en-US" b="0" dirty="0">
                    <a:latin typeface="Helvetica" pitchFamily="2" charset="0"/>
                  </a:rPr>
                  <a:t>Odometry </a:t>
                </a:r>
                <a:r>
                  <a:rPr lang="en-US" dirty="0">
                    <a:latin typeface="Helvetica" pitchFamily="2" charset="0"/>
                  </a:rPr>
                  <a:t>measurements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/>
                  <a:t> : </a:t>
                </a:r>
                <a:r>
                  <a:rPr lang="en-US" b="0" dirty="0">
                    <a:latin typeface="Helvetica" pitchFamily="2" charset="0"/>
                  </a:rPr>
                  <a:t>Map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/>
                  <a:t> : </a:t>
                </a:r>
                <a:r>
                  <a:rPr lang="en-US" dirty="0">
                    <a:latin typeface="Helvetica" pitchFamily="2" charset="0"/>
                  </a:rPr>
                  <a:t>The </a:t>
                </a:r>
                <a:r>
                  <a:rPr lang="en-US" b="0" dirty="0">
                    <a:latin typeface="Helvetica" pitchFamily="2" charset="0"/>
                  </a:rPr>
                  <a:t>Trajectory of the robot</a:t>
                </a:r>
              </a:p>
              <a:p>
                <a:endParaRPr lang="en-TW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87C18D8-5C54-E144-BF3A-D5814E416B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791" y="4966227"/>
                <a:ext cx="3609386" cy="1477328"/>
              </a:xfrm>
              <a:prstGeom prst="rect">
                <a:avLst/>
              </a:prstGeom>
              <a:blipFill>
                <a:blip r:embed="rId4"/>
                <a:stretch>
                  <a:fillRect t="-2564" r="-350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69110C3D-875F-4441-BE1B-06EA02F9623B}"/>
              </a:ext>
            </a:extLst>
          </p:cNvPr>
          <p:cNvSpPr/>
          <p:nvPr/>
        </p:nvSpPr>
        <p:spPr>
          <a:xfrm>
            <a:off x="1694727" y="6411788"/>
            <a:ext cx="8375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 G. a. S. C. a. B. W. Grisetti, “Improved Techniques for Grid Mapping With Rao-Blackwellized Particle Filters,” IEEE Transactions on Robotics, pp. 34-46, 2007.</a:t>
            </a:r>
          </a:p>
        </p:txBody>
      </p:sp>
    </p:spTree>
    <p:extLst>
      <p:ext uri="{BB962C8B-B14F-4D97-AF65-F5344CB8AC3E}">
        <p14:creationId xmlns:p14="http://schemas.microsoft.com/office/powerpoint/2010/main" val="3554151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7F2F3-29D0-CD48-8111-1F56E8281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</a:rPr>
              <a:t>Gmapping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5327D-DDA2-B64E-B10A-5B5EB1E42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>
                <a:latin typeface="Helvetica" pitchFamily="2" charset="0"/>
              </a:rPr>
              <a:t>Particle Filter</a:t>
            </a:r>
          </a:p>
          <a:p>
            <a:pPr lvl="1"/>
            <a:r>
              <a:rPr lang="en-TW" dirty="0">
                <a:latin typeface="Helvetica" pitchFamily="2" charset="0"/>
              </a:rPr>
              <a:t>粒子濾波器來推測機器人定位位置．一開始在地上隨機撒下粒子，模擬機器人位置分布機率</a:t>
            </a:r>
          </a:p>
          <a:p>
            <a:pPr lvl="1"/>
            <a:r>
              <a:rPr lang="en-TW" dirty="0">
                <a:latin typeface="Helvetica" pitchFamily="2" charset="0"/>
              </a:rPr>
              <a:t>每個粒子代表機器人可能的位置，粒子儲存所有時間的pose, map, weight</a:t>
            </a:r>
          </a:p>
          <a:p>
            <a:pPr lvl="1"/>
            <a:endParaRPr lang="en-TW" dirty="0">
              <a:latin typeface="Helvetica" pitchFamily="2" charset="0"/>
            </a:endParaRPr>
          </a:p>
          <a:p>
            <a:pPr lvl="1"/>
            <a:endParaRPr lang="en-TW" dirty="0">
              <a:latin typeface="Helvetica" pitchFamily="2" charset="0"/>
            </a:endParaRP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5AE96-D2C8-E64C-BAB2-11244681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FC7F1D-D935-2C48-A0D4-0FA8208DCA86}"/>
                  </a:ext>
                </a:extLst>
              </p:cNvPr>
              <p:cNvSpPr txBox="1"/>
              <p:nvPr/>
            </p:nvSpPr>
            <p:spPr>
              <a:xfrm>
                <a:off x="4232188" y="3429000"/>
                <a:ext cx="312739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  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TW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FC7F1D-D935-2C48-A0D4-0FA8208DC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188" y="3429000"/>
                <a:ext cx="3127395" cy="492443"/>
              </a:xfrm>
              <a:prstGeom prst="rect">
                <a:avLst/>
              </a:prstGeom>
              <a:blipFill>
                <a:blip r:embed="rId2"/>
                <a:stretch>
                  <a:fillRect l="-2834" t="-10256" r="-4049" b="-3846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49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9BA1-CA7A-DB4B-BC0F-9C16C308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</a:rPr>
              <a:t>Gmapping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AD9F8-AF95-354E-841D-69E89CB37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Flowchart of the </a:t>
            </a:r>
            <a:r>
              <a:rPr lang="en-US" dirty="0" err="1"/>
              <a:t>Gmapping</a:t>
            </a:r>
            <a:r>
              <a:rPr lang="en-US" dirty="0"/>
              <a:t> algorithm </a:t>
            </a:r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2B7A3-E935-B443-A6AE-90D25D37E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EB249-388F-4B40-8A7B-2EB2906E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659" y="1732579"/>
            <a:ext cx="4214083" cy="48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92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530A-930C-6F4C-8017-C82D6168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Scan-matching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F9B77-2AFD-DC47-8329-12B476BA3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scan-matcher aims to find the most likely pose by matching the current observation against the map constructed so far </a:t>
            </a:r>
          </a:p>
          <a:p>
            <a:pPr marL="914400" lvl="2" indent="0">
              <a:buNone/>
            </a:pP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6E87A-73AD-B14E-A47E-92170B66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58D6D3-1E1D-5843-8369-F44CF80813E6}"/>
                  </a:ext>
                </a:extLst>
              </p:cNvPr>
              <p:cNvSpPr txBox="1"/>
              <p:nvPr/>
            </p:nvSpPr>
            <p:spPr>
              <a:xfrm>
                <a:off x="3039682" y="2135297"/>
                <a:ext cx="6112635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TW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58D6D3-1E1D-5843-8369-F44CF8081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682" y="2135297"/>
                <a:ext cx="6112635" cy="984885"/>
              </a:xfrm>
              <a:prstGeom prst="rect">
                <a:avLst/>
              </a:prstGeom>
              <a:blipFill>
                <a:blip r:embed="rId2"/>
                <a:stretch>
                  <a:fillRect t="-3846" r="-1245" b="-1794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58003B-C1EA-8547-AFB4-E91CB219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156" y="3335166"/>
            <a:ext cx="3997686" cy="284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4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461B-3B56-8048-A652-1963226E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Scan-matching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42B1E-392B-A949-9553-79F772D6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Likelihood Field Model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A11C4-2440-1545-885C-68C1AB01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1C08FD-AEFE-5D43-987A-39E4ADD8B87A}"/>
                  </a:ext>
                </a:extLst>
              </p:cNvPr>
              <p:cNvSpPr txBox="1"/>
              <p:nvPr/>
            </p:nvSpPr>
            <p:spPr>
              <a:xfrm>
                <a:off x="838200" y="2157153"/>
                <a:ext cx="10515600" cy="411196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TW" sz="2400" dirty="0">
                    <a:latin typeface="Helvetica" pitchFamily="2" charset="0"/>
                  </a:rPr>
                  <a:t>1:	likelihood_field_range_finder_model(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TW" sz="2400" dirty="0">
                    <a:latin typeface="Helvetica" pitchFamily="2" charset="0"/>
                  </a:rPr>
                  <a:t>)</a:t>
                </a:r>
              </a:p>
              <a:p>
                <a:endParaRPr lang="en-TW" sz="2400" dirty="0">
                  <a:latin typeface="Helvetica" pitchFamily="2" charset="0"/>
                </a:endParaRPr>
              </a:p>
              <a:p>
                <a:r>
                  <a:rPr lang="en-TW" sz="2400" dirty="0">
                    <a:latin typeface="Helvetica" pitchFamily="2" charset="0"/>
                  </a:rPr>
                  <a:t>2:	    score = 1</a:t>
                </a:r>
              </a:p>
              <a:p>
                <a:r>
                  <a:rPr lang="en-TW" sz="2400" dirty="0">
                    <a:latin typeface="Helvetica" pitchFamily="2" charset="0"/>
                  </a:rPr>
                  <a:t>3:	    for all k do</a:t>
                </a:r>
              </a:p>
              <a:p>
                <a:r>
                  <a:rPr lang="en-TW" sz="2400" dirty="0">
                    <a:latin typeface="Helvetica" pitchFamily="2" charset="0"/>
                  </a:rPr>
                  <a:t>4:	       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TW" sz="2400" dirty="0">
                  <a:latin typeface="Helvetica" pitchFamily="2" charset="0"/>
                </a:endParaRPr>
              </a:p>
              <a:p>
                <a:r>
                  <a:rPr lang="en-TW" sz="2400" dirty="0">
                    <a:latin typeface="Helvetica" pitchFamily="2" charset="0"/>
                  </a:rPr>
                  <a:t>5:		    compute the map point corresponding to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2400" b="0" dirty="0">
                  <a:latin typeface="Helvetica" pitchFamily="2" charset="0"/>
                </a:endParaRPr>
              </a:p>
              <a:p>
                <a:r>
                  <a:rPr lang="en-TW" sz="2400" dirty="0">
                    <a:latin typeface="Helvetica" pitchFamily="2" charset="0"/>
                  </a:rPr>
                  <a:t>6:		    compute the distance d form this point to the closet obstacle</a:t>
                </a:r>
              </a:p>
              <a:p>
                <a:r>
                  <a:rPr lang="en-TW" sz="2400" dirty="0">
                    <a:latin typeface="Helvetica" pitchFamily="2" charset="0"/>
                  </a:rPr>
                  <a:t>7:		    compute score = score </a:t>
                </a:r>
                <a14:m>
                  <m:oMath xmlns:m="http://schemas.openxmlformats.org/officeDocument/2006/math">
                    <m:r>
                      <a:rPr lang="en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∙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rad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𝑟𝑎𝑛𝑑𝑜𝑚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TW" sz="2400" dirty="0">
                  <a:latin typeface="Helvetica" pitchFamily="2" charset="0"/>
                </a:endParaRPr>
              </a:p>
              <a:p>
                <a:r>
                  <a:rPr lang="en-TW" sz="2400" dirty="0">
                    <a:latin typeface="Helvetica" pitchFamily="2" charset="0"/>
                  </a:rPr>
                  <a:t>8:	     return score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1C08FD-AEFE-5D43-987A-39E4ADD8B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57153"/>
                <a:ext cx="10515600" cy="4111960"/>
              </a:xfrm>
              <a:prstGeom prst="rect">
                <a:avLst/>
              </a:prstGeom>
              <a:blipFill>
                <a:blip r:embed="rId2"/>
                <a:stretch>
                  <a:fillRect l="-842" t="-612" r="-120" b="-2446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0332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F01AE-1D03-E847-9244-14BEB8D1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Resample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E7ACC5-6F2B-7840-813E-3D90EDDDA6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</a:t>
                </a:r>
                <a:r>
                  <a:rPr lang="en-TW" dirty="0"/>
                  <a:t>pdate weights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TW" dirty="0"/>
                  <a:t> 越大代表粒子權重差距越小，離粒子的分佈與真實位置越接近</a:t>
                </a:r>
              </a:p>
              <a:p>
                <a:pPr lvl="1"/>
                <a:r>
                  <a:rPr lang="en-US" dirty="0" err="1"/>
                  <a:t>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TW" dirty="0"/>
                  <a:t>降到閥值以下，說明粒子的分佈與真實分佈差距很大，要重採樣</a:t>
                </a:r>
              </a:p>
              <a:p>
                <a:pPr lvl="1"/>
                <a:endParaRPr lang="en-TW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E7ACC5-6F2B-7840-813E-3D90EDDDA6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067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83D42-3DB4-DD49-9671-8E29340B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B5A987-BD55-2945-A34F-95FB02366B99}"/>
                  </a:ext>
                </a:extLst>
              </p:cNvPr>
              <p:cNvSpPr txBox="1"/>
              <p:nvPr/>
            </p:nvSpPr>
            <p:spPr>
              <a:xfrm>
                <a:off x="838200" y="2871256"/>
                <a:ext cx="10515600" cy="2197525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TW" sz="2400" dirty="0">
                    <a:latin typeface="Helvetica" pitchFamily="2" charset="0"/>
                  </a:rPr>
                  <a:t>1:	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TW" sz="2400" dirty="0">
                  <a:latin typeface="Helvetica" pitchFamily="2" charset="0"/>
                </a:endParaRPr>
              </a:p>
              <a:p>
                <a:endParaRPr lang="en-TW" sz="2400" dirty="0">
                  <a:latin typeface="Helvetica" pitchFamily="2" charset="0"/>
                </a:endParaRPr>
              </a:p>
              <a:p>
                <a:r>
                  <a:rPr lang="en-TW" sz="2400" dirty="0">
                    <a:latin typeface="Helvetica" pitchFamily="2" charset="0"/>
                  </a:rPr>
                  <a:t>2:	 </a:t>
                </a:r>
                <a:r>
                  <a:rPr lang="en-TW" sz="2400" b="1" dirty="0">
                    <a:latin typeface="Helvetica" pitchFamily="2" charset="0"/>
                  </a:rPr>
                  <a:t>if</a:t>
                </a:r>
                <a:r>
                  <a:rPr lang="en-TW" sz="24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en-TW" sz="2400" dirty="0">
                    <a:latin typeface="Helvetica" pitchFamily="2" charset="0"/>
                  </a:rPr>
                  <a:t> &lt; Threshold</a:t>
                </a:r>
                <a:r>
                  <a:rPr lang="en-US" sz="2400" dirty="0"/>
                  <a:t> </a:t>
                </a:r>
                <a:r>
                  <a:rPr lang="en-US" sz="2400" b="1" dirty="0"/>
                  <a:t>than</a:t>
                </a:r>
              </a:p>
              <a:p>
                <a:r>
                  <a:rPr lang="en-TW" sz="2400" dirty="0">
                    <a:latin typeface="Helvetica" pitchFamily="2" charset="0"/>
                  </a:rPr>
                  <a:t>3: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𝑟𝑒𝑠𝑎𝑚𝑝𝑙𝑒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TW" sz="2400" dirty="0">
                  <a:latin typeface="Helvetica" pitchFamily="2" charset="0"/>
                </a:endParaRPr>
              </a:p>
              <a:p>
                <a:r>
                  <a:rPr lang="en-TW" sz="2400" dirty="0">
                    <a:latin typeface="Helvetica" pitchFamily="2" charset="0"/>
                  </a:rPr>
                  <a:t>4:	</a:t>
                </a:r>
                <a:r>
                  <a:rPr lang="en-TW" sz="2400" b="1" dirty="0">
                    <a:latin typeface="Helvetica" pitchFamily="2" charset="0"/>
                  </a:rPr>
                  <a:t> end if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B5A987-BD55-2945-A34F-95FB02366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71256"/>
                <a:ext cx="10515600" cy="2197525"/>
              </a:xfrm>
              <a:prstGeom prst="rect">
                <a:avLst/>
              </a:prstGeom>
              <a:blipFill>
                <a:blip r:embed="rId3"/>
                <a:stretch>
                  <a:fillRect l="-842" t="-5114" b="-5114"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909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39E69-3B80-9445-B6BD-A89D2A583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Resample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675D-1FBB-F74A-9BF1-39BEE3462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F8EE0-5FFE-8240-9256-7E0E55E8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42726-C315-A149-B3BD-63DC3C9E2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45" t="28871" r="14686" b="9901"/>
          <a:stretch/>
        </p:blipFill>
        <p:spPr>
          <a:xfrm>
            <a:off x="1574158" y="2222340"/>
            <a:ext cx="3634450" cy="35302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287D43-DA06-0944-A340-83F8FF24BF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74" t="20797" r="8881" b="17976"/>
          <a:stretch/>
        </p:blipFill>
        <p:spPr>
          <a:xfrm>
            <a:off x="6197761" y="2222340"/>
            <a:ext cx="4166885" cy="353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43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C5FF-1B06-9A47-9494-5E322107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</a:rPr>
              <a:t>Gmapping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D5D09-23B3-844C-8D0A-211522CE0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Mapping</a:t>
            </a:r>
          </a:p>
          <a:p>
            <a:pPr lvl="1"/>
            <a:r>
              <a:rPr lang="en-TW" dirty="0"/>
              <a:t>Bresenham’s line </a:t>
            </a: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9996E-19A0-054A-A406-141D8584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DF0F4-9A11-4A47-8E33-5814E0A6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93" y="2468775"/>
            <a:ext cx="5785413" cy="394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80F12-7C23-4ABF-8396-CC1CAC369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iThenticate</a:t>
            </a:r>
            <a:r>
              <a:rPr lang="en-US" altLang="zh-TW" dirty="0"/>
              <a:t> </a:t>
            </a:r>
            <a:r>
              <a:rPr lang="zh-TW" altLang="en-US" dirty="0"/>
              <a:t>論文原創性比對系統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E18975-28C9-47DB-97C9-8B6942C4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172395-2C8B-FC4F-AFC3-51B8AAD5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B6C886-4C70-3A4D-BF82-AA3FBDE52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65" b="7315"/>
          <a:stretch/>
        </p:blipFill>
        <p:spPr>
          <a:xfrm>
            <a:off x="406400" y="1251552"/>
            <a:ext cx="11379200" cy="49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61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2E6B-4689-48C0-A822-315A4C1F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LiDAR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145C8-68E4-4C43-87DF-50980407D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D9020-CCF4-4981-BB42-BC850990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Screenshot from 2021-01-12 17-00-10.png" descr="Screenshot from 2021-01-12 17-00-10.png">
            <a:extLst>
              <a:ext uri="{FF2B5EF4-FFF2-40B4-BE49-F238E27FC236}">
                <a16:creationId xmlns:a16="http://schemas.microsoft.com/office/drawing/2014/main" id="{7CF5A59D-C09A-45D5-B40E-84D2A2F9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928" t="9059" r="32315" b="20466"/>
          <a:stretch>
            <a:fillRect/>
          </a:stretch>
        </p:blipFill>
        <p:spPr>
          <a:xfrm>
            <a:off x="4767108" y="1350794"/>
            <a:ext cx="2357425" cy="475705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85353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27AF-487E-D046-8116-4B3FA76B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TW" dirty="0"/>
              <a:t>RTAB-Map</a:t>
            </a:r>
            <a:r>
              <a:rPr lang="en-US" dirty="0"/>
              <a:t>(Real Time Appearance-Ba</a:t>
            </a:r>
            <a:br>
              <a:rPr lang="en-US" dirty="0"/>
            </a:br>
            <a:r>
              <a:rPr lang="en-US" dirty="0"/>
              <a:t>sed Mapping)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71C52-EF2F-504A-AEB6-23AE4E70E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支援</a:t>
            </a:r>
            <a:r>
              <a:rPr lang="en-US" altLang="zh-TW" dirty="0"/>
              <a:t>RGB-D</a:t>
            </a:r>
            <a:r>
              <a:rPr lang="zh-TW" altLang="en-US" dirty="0"/>
              <a:t>和二元</a:t>
            </a:r>
            <a:r>
              <a:rPr lang="en-US" altLang="zh-TW" dirty="0"/>
              <a:t>(Stereo)</a:t>
            </a:r>
            <a:r>
              <a:rPr lang="zh-TW" altLang="en-US" dirty="0"/>
              <a:t>鏡頭</a:t>
            </a:r>
            <a:endParaRPr lang="en-US" altLang="zh-TW" dirty="0"/>
          </a:p>
          <a:p>
            <a:r>
              <a:rPr lang="en-US" altLang="zh-TW" dirty="0"/>
              <a:t>RTAB-Map</a:t>
            </a:r>
            <a:r>
              <a:rPr lang="zh-TW" altLang="en-US" dirty="0"/>
              <a:t>是特徵提取是</a:t>
            </a:r>
            <a:r>
              <a:rPr lang="en-US" altLang="zh-TW" dirty="0"/>
              <a:t>SURF</a:t>
            </a:r>
            <a:r>
              <a:rPr lang="zh-TW" altLang="en-US" dirty="0"/>
              <a:t>的視覺里程器、以詞袋的回路檢測和後端的位姿圖最佳化的視覺</a:t>
            </a:r>
            <a:r>
              <a:rPr lang="en-US" altLang="zh-TW" dirty="0"/>
              <a:t>SLAM</a:t>
            </a:r>
            <a:r>
              <a:rPr lang="zh-TW" altLang="en-US" dirty="0"/>
              <a:t>演算法</a:t>
            </a:r>
            <a:endParaRPr lang="en-US" altLang="zh-TW" dirty="0"/>
          </a:p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419ED-7A0A-C549-9BDC-75454B170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1D19B1-4C2D-44EA-B596-794256D25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400" y="3037557"/>
            <a:ext cx="5537200" cy="33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14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2E64E-C77D-4EDD-8B56-D111E4DE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F1852-7227-4E00-8D43-D548E72F9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4A553-671D-49C8-B43B-9BC58AC9B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32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329B9E-B63B-44DF-88F3-271D69E8EA9C}"/>
              </a:ext>
            </a:extLst>
          </p:cNvPr>
          <p:cNvGrpSpPr/>
          <p:nvPr/>
        </p:nvGrpSpPr>
        <p:grpSpPr>
          <a:xfrm>
            <a:off x="1413900" y="1404388"/>
            <a:ext cx="2503060" cy="4290662"/>
            <a:chOff x="3827420" y="3091914"/>
            <a:chExt cx="4238126" cy="8552117"/>
          </a:xfrm>
        </p:grpSpPr>
        <p:pic>
          <p:nvPicPr>
            <p:cNvPr id="19" name="Screenshot from 2021-01-12 17-00-10.png" descr="Screenshot from 2021-01-12 17-00-10.png">
              <a:extLst>
                <a:ext uri="{FF2B5EF4-FFF2-40B4-BE49-F238E27FC236}">
                  <a16:creationId xmlns:a16="http://schemas.microsoft.com/office/drawing/2014/main" id="{AECD1A7D-33AA-44EA-B83C-C8C253A62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2928" t="9059" r="32315" b="20466"/>
            <a:stretch>
              <a:fillRect/>
            </a:stretch>
          </p:blipFill>
          <p:spPr>
            <a:xfrm>
              <a:off x="3827420" y="3091914"/>
              <a:ext cx="4238126" cy="8552117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0" name="Line">
              <a:extLst>
                <a:ext uri="{FF2B5EF4-FFF2-40B4-BE49-F238E27FC236}">
                  <a16:creationId xmlns:a16="http://schemas.microsoft.com/office/drawing/2014/main" id="{30130C2F-C338-45FC-82C9-5439AC7F1F00}"/>
                </a:ext>
              </a:extLst>
            </p:cNvPr>
            <p:cNvSpPr/>
            <p:nvPr/>
          </p:nvSpPr>
          <p:spPr>
            <a:xfrm flipH="1">
              <a:off x="7365682" y="7386328"/>
              <a:ext cx="61816" cy="2773154"/>
            </a:xfrm>
            <a:prstGeom prst="line">
              <a:avLst/>
            </a:prstGeom>
            <a:ln w="114300">
              <a:solidFill>
                <a:schemeClr val="accent5"/>
              </a:solidFill>
              <a:miter lim="400000"/>
              <a:tailEnd type="triangle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1" name="Line">
              <a:extLst>
                <a:ext uri="{FF2B5EF4-FFF2-40B4-BE49-F238E27FC236}">
                  <a16:creationId xmlns:a16="http://schemas.microsoft.com/office/drawing/2014/main" id="{E96DAE5B-6046-4B5E-844A-4BC549F21FEA}"/>
                </a:ext>
              </a:extLst>
            </p:cNvPr>
            <p:cNvSpPr/>
            <p:nvPr/>
          </p:nvSpPr>
          <p:spPr>
            <a:xfrm>
              <a:off x="6180422" y="8457257"/>
              <a:ext cx="11788" cy="1454397"/>
            </a:xfrm>
            <a:prstGeom prst="line">
              <a:avLst/>
            </a:prstGeom>
            <a:ln w="114300">
              <a:solidFill>
                <a:schemeClr val="accent5"/>
              </a:solidFill>
              <a:miter lim="400000"/>
              <a:tailEnd type="oval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A25EF08F-44B2-4217-9D1C-A6403DBC355C}"/>
                </a:ext>
              </a:extLst>
            </p:cNvPr>
            <p:cNvSpPr/>
            <p:nvPr/>
          </p:nvSpPr>
          <p:spPr>
            <a:xfrm>
              <a:off x="4648658" y="8459162"/>
              <a:ext cx="1585465" cy="1"/>
            </a:xfrm>
            <a:prstGeom prst="line">
              <a:avLst/>
            </a:prstGeom>
            <a:ln w="114300">
              <a:solidFill>
                <a:schemeClr val="accent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F95A5C13-23B7-4DC8-B834-C7441B435F6D}"/>
                </a:ext>
              </a:extLst>
            </p:cNvPr>
            <p:cNvSpPr/>
            <p:nvPr/>
          </p:nvSpPr>
          <p:spPr>
            <a:xfrm flipV="1">
              <a:off x="4720358" y="7352821"/>
              <a:ext cx="1" cy="1142695"/>
            </a:xfrm>
            <a:prstGeom prst="line">
              <a:avLst/>
            </a:prstGeom>
            <a:ln w="114300">
              <a:solidFill>
                <a:schemeClr val="accent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  <p:sp>
          <p:nvSpPr>
            <p:cNvPr id="24" name="Line">
              <a:extLst>
                <a:ext uri="{FF2B5EF4-FFF2-40B4-BE49-F238E27FC236}">
                  <a16:creationId xmlns:a16="http://schemas.microsoft.com/office/drawing/2014/main" id="{1E9E05C8-C935-48BA-A433-8F6E9E60C2B6}"/>
                </a:ext>
              </a:extLst>
            </p:cNvPr>
            <p:cNvSpPr/>
            <p:nvPr/>
          </p:nvSpPr>
          <p:spPr>
            <a:xfrm>
              <a:off x="4689182" y="7368043"/>
              <a:ext cx="2741732" cy="46985"/>
            </a:xfrm>
            <a:prstGeom prst="line">
              <a:avLst/>
            </a:prstGeom>
            <a:ln w="114300">
              <a:solidFill>
                <a:schemeClr val="accent5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endParaRPr/>
            </a:p>
          </p:txBody>
        </p:sp>
      </p:grpSp>
      <p:sp>
        <p:nvSpPr>
          <p:cNvPr id="25" name="矩形 14">
            <a:extLst>
              <a:ext uri="{FF2B5EF4-FFF2-40B4-BE49-F238E27FC236}">
                <a16:creationId xmlns:a16="http://schemas.microsoft.com/office/drawing/2014/main" id="{37F973B8-5C2F-4858-9A96-AAE9FADC2C3A}"/>
              </a:ext>
            </a:extLst>
          </p:cNvPr>
          <p:cNvSpPr/>
          <p:nvPr/>
        </p:nvSpPr>
        <p:spPr>
          <a:xfrm>
            <a:off x="1557172" y="5712659"/>
            <a:ext cx="2503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TW" dirty="0">
                <a:latin typeface="Helvetica" panose="020B0604020202020204" pitchFamily="34" charset="0"/>
                <a:ea typeface="標楷體" panose="03000509000000000000" pitchFamily="65" charset="-120"/>
                <a:cs typeface="Helvetica" panose="020B0604020202020204" pitchFamily="34" charset="0"/>
              </a:rPr>
              <a:t>Mobile robot path</a:t>
            </a:r>
          </a:p>
        </p:txBody>
      </p:sp>
      <p:pic>
        <p:nvPicPr>
          <p:cNvPr id="26" name="simplescreenrecorder-2021-01-13_08.23.12 (online-video-cutter.com).mp4" descr="simplescreenrecorder-2021-01-13_08.23.12 (online-video-cutter.com).mp4">
            <a:extLst>
              <a:ext uri="{FF2B5EF4-FFF2-40B4-BE49-F238E27FC236}">
                <a16:creationId xmlns:a16="http://schemas.microsoft.com/office/drawing/2014/main" id="{30C53D0E-EF7E-4C93-91C4-F94CC325ED34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43220" y="1336392"/>
            <a:ext cx="4132282" cy="4290662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矩形 14">
            <a:extLst>
              <a:ext uri="{FF2B5EF4-FFF2-40B4-BE49-F238E27FC236}">
                <a16:creationId xmlns:a16="http://schemas.microsoft.com/office/drawing/2014/main" id="{A24FDDD8-781C-467C-A520-EE5AE5D0985A}"/>
              </a:ext>
            </a:extLst>
          </p:cNvPr>
          <p:cNvSpPr/>
          <p:nvPr/>
        </p:nvSpPr>
        <p:spPr>
          <a:xfrm>
            <a:off x="7186447" y="5707171"/>
            <a:ext cx="25030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TW" dirty="0">
                <a:latin typeface="Helvetica" panose="020B0604020202020204" pitchFamily="34" charset="0"/>
                <a:ea typeface="標楷體" panose="03000509000000000000" pitchFamily="65" charset="-120"/>
                <a:cs typeface="Helvetica" panose="020B0604020202020204" pitchFamily="34" charset="0"/>
              </a:rPr>
              <a:t>Mobile robot location</a:t>
            </a:r>
          </a:p>
        </p:txBody>
      </p:sp>
    </p:spTree>
    <p:extLst>
      <p:ext uri="{BB962C8B-B14F-4D97-AF65-F5344CB8AC3E}">
        <p14:creationId xmlns:p14="http://schemas.microsoft.com/office/powerpoint/2010/main" val="395146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22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8D71-5B58-504E-BBB5-C3908D41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Results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1A23-27AB-584F-91A4-D219A09C0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LiDAR SLAM methods</a:t>
            </a:r>
            <a:endParaRPr lang="en-US" dirty="0">
              <a:latin typeface="Times New Roman" panose="02020603050405020304" pitchFamily="18" charset="0"/>
            </a:endParaRPr>
          </a:p>
          <a:p>
            <a:pPr lvl="1"/>
            <a:r>
              <a:rPr lang="en-US" dirty="0" err="1">
                <a:latin typeface="Times New Roman" panose="02020603050405020304" pitchFamily="18" charset="0"/>
              </a:rPr>
              <a:t>Gmapping</a:t>
            </a:r>
            <a:r>
              <a:rPr lang="en-US" dirty="0">
                <a:latin typeface="Times New Roman" panose="02020603050405020304" pitchFamily="18" charset="0"/>
              </a:rPr>
              <a:t> SLAM</a:t>
            </a:r>
          </a:p>
          <a:p>
            <a:pPr lvl="2"/>
            <a:r>
              <a:rPr lang="en-US" dirty="0">
                <a:latin typeface="Times New Roman" panose="02020603050405020304" pitchFamily="18" charset="0"/>
              </a:rPr>
              <a:t>Sensor: Odom, LiDAR</a:t>
            </a:r>
          </a:p>
          <a:p>
            <a:pPr lvl="2"/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34F2B-973F-6844-8FA2-952C5F739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2974E-044C-634E-9837-3AA087DE2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31" t="15611" r="34616" b="21946"/>
          <a:stretch/>
        </p:blipFill>
        <p:spPr>
          <a:xfrm>
            <a:off x="838200" y="2670552"/>
            <a:ext cx="3296920" cy="32267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6C8058-79E2-0646-982E-6D196456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2464591"/>
            <a:ext cx="4064000" cy="304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7048E3-1265-594F-82F6-4E74687E0C2F}"/>
              </a:ext>
            </a:extLst>
          </p:cNvPr>
          <p:cNvSpPr/>
          <p:nvPr/>
        </p:nvSpPr>
        <p:spPr>
          <a:xfrm>
            <a:off x="7194223" y="5897325"/>
            <a:ext cx="278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</a:rPr>
              <a:t>Path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4712D4-5C86-794B-BA68-9B27364C9117}"/>
              </a:ext>
            </a:extLst>
          </p:cNvPr>
          <p:cNvSpPr/>
          <p:nvPr/>
        </p:nvSpPr>
        <p:spPr>
          <a:xfrm>
            <a:off x="1055524" y="5903329"/>
            <a:ext cx="278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</a:rPr>
              <a:t>Map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603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2DCB-5842-0F4F-A7B2-C4CBD8A4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Results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1000-6F55-1B45-99FA-5A4F769A2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LiDAR SLAM methods</a:t>
            </a: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Cartographer SLAM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</a:rPr>
              <a:t>Sensor: Odom, LiDAR</a:t>
            </a:r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738EF-0836-F243-A9D8-6B6E197F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A9CBE8-141D-E648-84DF-774A0E728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75" t="12681" r="30411" b="21876"/>
          <a:stretch/>
        </p:blipFill>
        <p:spPr>
          <a:xfrm>
            <a:off x="1248733" y="2672342"/>
            <a:ext cx="2812092" cy="3224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091B0-C2DD-5447-9CE5-5B7201720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8600" y="2528325"/>
            <a:ext cx="4064000" cy="304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EB643E-6C5E-F14D-B756-6E2983E91DC7}"/>
              </a:ext>
            </a:extLst>
          </p:cNvPr>
          <p:cNvSpPr/>
          <p:nvPr/>
        </p:nvSpPr>
        <p:spPr>
          <a:xfrm>
            <a:off x="7194223" y="5897325"/>
            <a:ext cx="278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</a:rPr>
              <a:t>Path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AEE2C-B0C7-604E-A9B9-FB822EC84CDA}"/>
              </a:ext>
            </a:extLst>
          </p:cNvPr>
          <p:cNvSpPr/>
          <p:nvPr/>
        </p:nvSpPr>
        <p:spPr>
          <a:xfrm>
            <a:off x="1055524" y="5903329"/>
            <a:ext cx="278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</a:rPr>
              <a:t>Map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64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2DCB-5842-0F4F-A7B2-C4CBD8A4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Results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91000-6F55-1B45-99FA-5A4F769A2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LiDAR SLAM methods</a:t>
            </a:r>
          </a:p>
          <a:p>
            <a:pPr lvl="1"/>
            <a:r>
              <a:rPr lang="en-US" dirty="0">
                <a:latin typeface="Times New Roman" panose="02020603050405020304" pitchFamily="18" charset="0"/>
              </a:rPr>
              <a:t>Hector SLAM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</a:rPr>
              <a:t>Sensor: LiDAR</a:t>
            </a:r>
          </a:p>
          <a:p>
            <a:pPr lvl="2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</a:endParaRP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738EF-0836-F243-A9D8-6B6E197F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B4BE2-D12E-BE43-90AA-50330AF1C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7" t="10675" r="26562" b="16813"/>
          <a:stretch/>
        </p:blipFill>
        <p:spPr>
          <a:xfrm>
            <a:off x="1129696" y="2528325"/>
            <a:ext cx="2670573" cy="33320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EAB219-96E3-1340-85C4-D80604B7B484}"/>
              </a:ext>
            </a:extLst>
          </p:cNvPr>
          <p:cNvSpPr/>
          <p:nvPr/>
        </p:nvSpPr>
        <p:spPr>
          <a:xfrm>
            <a:off x="7216611" y="5897325"/>
            <a:ext cx="278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</a:rPr>
              <a:t>Path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A5FD93-7D72-3445-88A5-8F75C740A99F}"/>
              </a:ext>
            </a:extLst>
          </p:cNvPr>
          <p:cNvSpPr/>
          <p:nvPr/>
        </p:nvSpPr>
        <p:spPr>
          <a:xfrm>
            <a:off x="1055524" y="5903329"/>
            <a:ext cx="2787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</a:rPr>
              <a:t>Map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4362C2-197D-4F4A-B984-326ED170B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211" y="2528325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6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78D71-5B58-504E-BBB5-C3908D41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Results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61A23-27AB-584F-91A4-D219A09C0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LiDAR SLAM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34F2B-973F-6844-8FA2-952C5F739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2974E-044C-634E-9837-3AA087DE27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31" t="15611" r="34616" b="21946"/>
          <a:stretch/>
        </p:blipFill>
        <p:spPr>
          <a:xfrm>
            <a:off x="838200" y="3957877"/>
            <a:ext cx="2354909" cy="2304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543BD-AED0-B54B-B29E-F62F48D86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75" t="12681" r="30411" b="21876"/>
          <a:stretch/>
        </p:blipFill>
        <p:spPr>
          <a:xfrm>
            <a:off x="4991733" y="3957878"/>
            <a:ext cx="2009725" cy="23048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69FD68-1DF9-B246-81DD-F9C72F321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37" t="10675" r="26562" b="16813"/>
          <a:stretch/>
        </p:blipFill>
        <p:spPr>
          <a:xfrm>
            <a:off x="8898778" y="3957878"/>
            <a:ext cx="1847233" cy="23048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35F7AB-A4AC-E943-AC1A-A95DE8EF1060}"/>
              </a:ext>
            </a:extLst>
          </p:cNvPr>
          <p:cNvSpPr/>
          <p:nvPr/>
        </p:nvSpPr>
        <p:spPr>
          <a:xfrm>
            <a:off x="9116789" y="6352378"/>
            <a:ext cx="15119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</a:rPr>
              <a:t>Hector SLAM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653E4E-F22A-8442-AEFB-8183C5C1D190}"/>
              </a:ext>
            </a:extLst>
          </p:cNvPr>
          <p:cNvSpPr/>
          <p:nvPr/>
        </p:nvSpPr>
        <p:spPr>
          <a:xfrm>
            <a:off x="5045070" y="6352378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</a:rPr>
              <a:t>Cartographer SLAM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BAC4FE-84BB-1A40-B6D5-DAEA494171D9}"/>
              </a:ext>
            </a:extLst>
          </p:cNvPr>
          <p:cNvSpPr/>
          <p:nvPr/>
        </p:nvSpPr>
        <p:spPr>
          <a:xfrm>
            <a:off x="1272838" y="6352377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</a:rPr>
              <a:t>Gmapping</a:t>
            </a:r>
            <a:r>
              <a:rPr lang="en-US" dirty="0">
                <a:latin typeface="Times New Roman" panose="02020603050405020304" pitchFamily="18" charset="0"/>
              </a:rPr>
              <a:t> SLAM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683C3E-44B7-47C9-861A-888778E78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113" y="1852126"/>
            <a:ext cx="2732419" cy="2049314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D0CB8FD1-0C07-46DD-9930-ABFFD9A2C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894" y="1878085"/>
            <a:ext cx="2732419" cy="2049314"/>
          </a:xfrm>
          <a:prstGeom prst="rect">
            <a:avLst/>
          </a:prstGeom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8835ED59-E9EA-4B92-BDB8-D6D28DBAC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518" y="1852126"/>
            <a:ext cx="2732419" cy="204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98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85FB-2FA0-9047-86ED-F55C02F7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Results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88F8-354D-D144-96F5-5C7303978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Visual SLAM methods</a:t>
            </a:r>
          </a:p>
          <a:p>
            <a:pPr lvl="1"/>
            <a:r>
              <a:rPr lang="en-US" dirty="0">
                <a:latin typeface="Helvetica" pitchFamily="2" charset="0"/>
              </a:rPr>
              <a:t>RGB-D SLAM2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</a:rPr>
              <a:t>Sensor: RGB-D(640 x 480, 15fps)</a:t>
            </a:r>
            <a:endParaRPr lang="en-US" dirty="0">
              <a:latin typeface="Helvetica" pitchFamily="2" charset="0"/>
            </a:endParaRPr>
          </a:p>
          <a:p>
            <a:pPr lvl="2"/>
            <a:endParaRPr lang="en-US" dirty="0">
              <a:latin typeface="Helvetica" pitchFamily="2" charset="0"/>
            </a:endParaRPr>
          </a:p>
          <a:p>
            <a:pPr lvl="1"/>
            <a:endParaRPr lang="en-TW" dirty="0"/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7FB8F-763C-EF45-8CE5-6FCDBCE1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4C3464-061D-814A-9AB4-EA309D41A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37" t="6029" r="20378" b="39557"/>
          <a:stretch/>
        </p:blipFill>
        <p:spPr>
          <a:xfrm>
            <a:off x="838200" y="2699037"/>
            <a:ext cx="3774440" cy="29011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D7D7CB-F3FA-BE4F-8E35-E10B34F4A565}"/>
              </a:ext>
            </a:extLst>
          </p:cNvPr>
          <p:cNvSpPr/>
          <p:nvPr/>
        </p:nvSpPr>
        <p:spPr>
          <a:xfrm>
            <a:off x="2025978" y="5782474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RGB-D SLAM2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66D750-3B01-D143-A1A5-D03DD5092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355" y="2204428"/>
            <a:ext cx="4064000" cy="304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E41ACB-35CF-2242-96C1-F99F8A128C4F}"/>
              </a:ext>
            </a:extLst>
          </p:cNvPr>
          <p:cNvSpPr/>
          <p:nvPr/>
        </p:nvSpPr>
        <p:spPr>
          <a:xfrm>
            <a:off x="6779483" y="5576325"/>
            <a:ext cx="3189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</a:rPr>
              <a:t>Path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473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85FB-2FA0-9047-86ED-F55C02F7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Results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88F8-354D-D144-96F5-5C7303978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Visual SLAM methods</a:t>
            </a:r>
          </a:p>
          <a:p>
            <a:pPr lvl="1"/>
            <a:r>
              <a:rPr lang="en-US" dirty="0">
                <a:latin typeface="Helvetica" pitchFamily="2" charset="0"/>
              </a:rPr>
              <a:t>RTAB-Map</a:t>
            </a:r>
          </a:p>
          <a:p>
            <a:pPr lvl="2"/>
            <a:r>
              <a:rPr lang="en-US" altLang="zh-TW" dirty="0">
                <a:latin typeface="Times New Roman" panose="02020603050405020304" pitchFamily="18" charset="0"/>
              </a:rPr>
              <a:t>Sensor: RGB-D(640 x 480, 15fps), IMU</a:t>
            </a:r>
            <a:endParaRPr lang="en-US" altLang="zh-TW" dirty="0">
              <a:latin typeface="Helvetica" pitchFamily="2" charset="0"/>
            </a:endParaRPr>
          </a:p>
          <a:p>
            <a:pPr lvl="1"/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7FB8F-763C-EF45-8CE5-6FCDBCE1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D7D7CB-F3FA-BE4F-8E35-E10B34F4A565}"/>
              </a:ext>
            </a:extLst>
          </p:cNvPr>
          <p:cNvSpPr/>
          <p:nvPr/>
        </p:nvSpPr>
        <p:spPr>
          <a:xfrm>
            <a:off x="1894434" y="5807631"/>
            <a:ext cx="1304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RTAB-Map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67C53-AA24-AB4A-9385-5B65D39A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87352"/>
            <a:ext cx="3902307" cy="3020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E97D39-EBF9-7D4E-8DC8-7CE608DDA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120" y="2638405"/>
            <a:ext cx="4064000" cy="3048000"/>
          </a:xfrm>
          <a:prstGeom prst="rect">
            <a:avLst/>
          </a:prstGeom>
        </p:spPr>
      </p:pic>
      <p:sp>
        <p:nvSpPr>
          <p:cNvPr id="9" name="Rectangle 13">
            <a:extLst>
              <a:ext uri="{FF2B5EF4-FFF2-40B4-BE49-F238E27FC236}">
                <a16:creationId xmlns:a16="http://schemas.microsoft.com/office/drawing/2014/main" id="{DF72492D-28E2-4E80-B366-20B2F13C559C}"/>
              </a:ext>
            </a:extLst>
          </p:cNvPr>
          <p:cNvSpPr/>
          <p:nvPr/>
        </p:nvSpPr>
        <p:spPr>
          <a:xfrm>
            <a:off x="6604248" y="5807631"/>
            <a:ext cx="3189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</a:rPr>
              <a:t>Path</a:t>
            </a:r>
            <a:endParaRPr lang="en-US" dirty="0"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930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85FB-2FA0-9047-86ED-F55C02F7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Results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588F8-354D-D144-96F5-5C7303978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Visual SLAM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7FB8F-763C-EF45-8CE5-6FCDBCE1F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8090D-6E80-CB4C-8A84-40EC0FB6A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19" t="10743" b="16676"/>
          <a:stretch/>
        </p:blipFill>
        <p:spPr>
          <a:xfrm>
            <a:off x="0" y="1843821"/>
            <a:ext cx="3575232" cy="3066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62BFD-2EFC-FD4E-911C-7ACA17355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37" t="6029" r="20378" b="39557"/>
          <a:stretch/>
        </p:blipFill>
        <p:spPr>
          <a:xfrm>
            <a:off x="3927657" y="1843821"/>
            <a:ext cx="4124754" cy="3170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B4983C-9372-5B4E-8C2F-AC1C4AA58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719" y="1993899"/>
            <a:ext cx="3902307" cy="30202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F66989C-029F-A64D-A19A-A9CBA9FD339F}"/>
              </a:ext>
            </a:extLst>
          </p:cNvPr>
          <p:cNvSpPr/>
          <p:nvPr/>
        </p:nvSpPr>
        <p:spPr>
          <a:xfrm>
            <a:off x="9534385" y="5357070"/>
            <a:ext cx="1304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RTAB-Map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6EFF6E-34BB-D845-89FD-222615A80D12}"/>
              </a:ext>
            </a:extLst>
          </p:cNvPr>
          <p:cNvSpPr/>
          <p:nvPr/>
        </p:nvSpPr>
        <p:spPr>
          <a:xfrm>
            <a:off x="1034846" y="539919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ORB SLAM3</a:t>
            </a:r>
            <a:endParaRPr lang="en-US" dirty="0">
              <a:effectLst/>
              <a:latin typeface="Helvetica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C22C06-80BB-CE49-BD2B-3DDB15E38B53}"/>
              </a:ext>
            </a:extLst>
          </p:cNvPr>
          <p:cNvSpPr/>
          <p:nvPr/>
        </p:nvSpPr>
        <p:spPr>
          <a:xfrm>
            <a:off x="5131465" y="5357070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RGB-D SLAM2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682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8F6E-EE4D-9647-8E8B-D0D429AB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iThenticate</a:t>
            </a:r>
            <a:r>
              <a:rPr lang="en-US" altLang="zh-TW" dirty="0"/>
              <a:t> </a:t>
            </a:r>
            <a:r>
              <a:rPr lang="zh-TW" altLang="en-US" dirty="0"/>
              <a:t>論文原創性比對系統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8DDF-F0D3-4E42-ACE4-CC6B5E060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F2D19-CBED-1A42-B99A-1F8841A0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314D0-45B5-0844-A61C-87921D40A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95" t="40000" r="39305" b="9931"/>
          <a:stretch/>
        </p:blipFill>
        <p:spPr>
          <a:xfrm>
            <a:off x="4165599" y="1312966"/>
            <a:ext cx="3860801" cy="48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94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6B046-51F5-4BFE-A81B-2D01234C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25EBB-7B69-4D38-86EC-05675B9B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1032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9194A-4B3E-4A53-8127-F7AD3366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332EF-6CCC-443A-ADB4-20A595FCC107}"/>
              </a:ext>
            </a:extLst>
          </p:cNvPr>
          <p:cNvGrpSpPr/>
          <p:nvPr/>
        </p:nvGrpSpPr>
        <p:grpSpPr>
          <a:xfrm>
            <a:off x="838200" y="1897342"/>
            <a:ext cx="5183151" cy="461665"/>
            <a:chOff x="838200" y="1897342"/>
            <a:chExt cx="5183151" cy="461665"/>
          </a:xfrm>
        </p:grpSpPr>
        <p:sp>
          <p:nvSpPr>
            <p:cNvPr id="7" name="矩形: 圆角 31">
              <a:extLst>
                <a:ext uri="{FF2B5EF4-FFF2-40B4-BE49-F238E27FC236}">
                  <a16:creationId xmlns:a16="http://schemas.microsoft.com/office/drawing/2014/main" id="{043A640D-BA78-4967-BC3C-E866B385F6C3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1F3CD-104D-4B9E-BA5B-248696FA38EA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876782-C685-4E48-81D8-CEDA67D875F1}"/>
              </a:ext>
            </a:extLst>
          </p:cNvPr>
          <p:cNvGrpSpPr/>
          <p:nvPr/>
        </p:nvGrpSpPr>
        <p:grpSpPr>
          <a:xfrm>
            <a:off x="828857" y="2766900"/>
            <a:ext cx="5183151" cy="461665"/>
            <a:chOff x="838200" y="1897342"/>
            <a:chExt cx="5183151" cy="461665"/>
          </a:xfrm>
        </p:grpSpPr>
        <p:sp>
          <p:nvSpPr>
            <p:cNvPr id="16" name="矩形: 圆角 31">
              <a:extLst>
                <a:ext uri="{FF2B5EF4-FFF2-40B4-BE49-F238E27FC236}">
                  <a16:creationId xmlns:a16="http://schemas.microsoft.com/office/drawing/2014/main" id="{6A13E283-1919-42D4-BAF4-FCA9F4586195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AD9F0C-E8D3-47B4-93AE-07A1985D19C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Literature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Review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FCB351-8622-4151-94ED-38B58978BA96}"/>
              </a:ext>
            </a:extLst>
          </p:cNvPr>
          <p:cNvGrpSpPr/>
          <p:nvPr/>
        </p:nvGrpSpPr>
        <p:grpSpPr>
          <a:xfrm>
            <a:off x="828857" y="3573541"/>
            <a:ext cx="5183151" cy="461665"/>
            <a:chOff x="838200" y="1897342"/>
            <a:chExt cx="5183151" cy="461665"/>
          </a:xfrm>
        </p:grpSpPr>
        <p:sp>
          <p:nvSpPr>
            <p:cNvPr id="19" name="矩形: 圆角 31">
              <a:extLst>
                <a:ext uri="{FF2B5EF4-FFF2-40B4-BE49-F238E27FC236}">
                  <a16:creationId xmlns:a16="http://schemas.microsoft.com/office/drawing/2014/main" id="{6F87EECD-B1D5-4069-AC8F-DC245263CEA9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03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FBBB64-7A2A-418E-A918-4F306548633F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32572B-AE12-4200-936F-B6492169F11A}"/>
              </a:ext>
            </a:extLst>
          </p:cNvPr>
          <p:cNvGrpSpPr/>
          <p:nvPr/>
        </p:nvGrpSpPr>
        <p:grpSpPr>
          <a:xfrm>
            <a:off x="828857" y="4380181"/>
            <a:ext cx="5183151" cy="461665"/>
            <a:chOff x="838200" y="1897342"/>
            <a:chExt cx="5183151" cy="461665"/>
          </a:xfrm>
        </p:grpSpPr>
        <p:sp>
          <p:nvSpPr>
            <p:cNvPr id="22" name="矩形: 圆角 31">
              <a:extLst>
                <a:ext uri="{FF2B5EF4-FFF2-40B4-BE49-F238E27FC236}">
                  <a16:creationId xmlns:a16="http://schemas.microsoft.com/office/drawing/2014/main" id="{3D31AA7F-D553-4147-8426-957D9F2E2B0F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04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3783F1-350C-43D4-8830-70D1D95FB927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Research Methodology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A91FC1-E0E6-4535-AB6C-7C28B344DE24}"/>
              </a:ext>
            </a:extLst>
          </p:cNvPr>
          <p:cNvGrpSpPr/>
          <p:nvPr/>
        </p:nvGrpSpPr>
        <p:grpSpPr>
          <a:xfrm>
            <a:off x="828857" y="5186820"/>
            <a:ext cx="5183151" cy="461665"/>
            <a:chOff x="838200" y="1897342"/>
            <a:chExt cx="5183151" cy="461665"/>
          </a:xfrm>
        </p:grpSpPr>
        <p:sp>
          <p:nvSpPr>
            <p:cNvPr id="25" name="矩形: 圆角 31">
              <a:extLst>
                <a:ext uri="{FF2B5EF4-FFF2-40B4-BE49-F238E27FC236}">
                  <a16:creationId xmlns:a16="http://schemas.microsoft.com/office/drawing/2014/main" id="{6FBE3C49-7B63-4E5D-888C-24AEBA6DC18C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504C1D-5B80-480F-82A7-5BB4549012D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6978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D20F1-929A-A84C-B8D4-997561F7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ATE(Absolute Trajectory Error)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2463-E165-BF48-9275-57A3A7881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Used ATE for experiment evaluation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B4BB1-3F85-9F47-BC40-EB4E6FC2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8431E-D583-CF43-82F2-E9E822BE8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99" y="3925667"/>
            <a:ext cx="5861136" cy="26132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36F98E-BA53-7045-8A18-1269FBC57B97}"/>
                  </a:ext>
                </a:extLst>
              </p:cNvPr>
              <p:cNvSpPr txBox="1"/>
              <p:nvPr/>
            </p:nvSpPr>
            <p:spPr>
              <a:xfrm>
                <a:off x="1989438" y="2932333"/>
                <a:ext cx="6870082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𝐴𝑇𝐸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zh-TW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), 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3200" i="1">
                              <a:latin typeface="Cambria Math" panose="02040503050406030204" pitchFamily="18" charset="0"/>
                            </a:rPr>
                            <m:t> −</m:t>
                          </m:r>
                          <m:d>
                            <m:d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36F98E-BA53-7045-8A18-1269FBC57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438" y="2932333"/>
                <a:ext cx="6870082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260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5874-8BA9-8F49-94D8-F2F35988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2539D-2CBD-8646-8008-4EACABBD7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12EC64-D7C0-8641-9203-27F96013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9C2A8FE8-FD1E-B440-8469-033FB8DDA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370348"/>
              </p:ext>
            </p:extLst>
          </p:nvPr>
        </p:nvGraphicFramePr>
        <p:xfrm>
          <a:off x="1298292" y="2164468"/>
          <a:ext cx="9595413" cy="3547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2865">
                  <a:extLst>
                    <a:ext uri="{9D8B030D-6E8A-4147-A177-3AD203B41FA5}">
                      <a16:colId xmlns:a16="http://schemas.microsoft.com/office/drawing/2014/main" val="526755859"/>
                    </a:ext>
                  </a:extLst>
                </a:gridCol>
                <a:gridCol w="1218758">
                  <a:extLst>
                    <a:ext uri="{9D8B030D-6E8A-4147-A177-3AD203B41FA5}">
                      <a16:colId xmlns:a16="http://schemas.microsoft.com/office/drawing/2014/main" val="2975495160"/>
                    </a:ext>
                  </a:extLst>
                </a:gridCol>
                <a:gridCol w="1218758">
                  <a:extLst>
                    <a:ext uri="{9D8B030D-6E8A-4147-A177-3AD203B41FA5}">
                      <a16:colId xmlns:a16="http://schemas.microsoft.com/office/drawing/2014/main" val="2443922387"/>
                    </a:ext>
                  </a:extLst>
                </a:gridCol>
                <a:gridCol w="1218758">
                  <a:extLst>
                    <a:ext uri="{9D8B030D-6E8A-4147-A177-3AD203B41FA5}">
                      <a16:colId xmlns:a16="http://schemas.microsoft.com/office/drawing/2014/main" val="1456848808"/>
                    </a:ext>
                  </a:extLst>
                </a:gridCol>
                <a:gridCol w="1218758">
                  <a:extLst>
                    <a:ext uri="{9D8B030D-6E8A-4147-A177-3AD203B41FA5}">
                      <a16:colId xmlns:a16="http://schemas.microsoft.com/office/drawing/2014/main" val="1852246517"/>
                    </a:ext>
                  </a:extLst>
                </a:gridCol>
                <a:gridCol w="1218758">
                  <a:extLst>
                    <a:ext uri="{9D8B030D-6E8A-4147-A177-3AD203B41FA5}">
                      <a16:colId xmlns:a16="http://schemas.microsoft.com/office/drawing/2014/main" val="458598672"/>
                    </a:ext>
                  </a:extLst>
                </a:gridCol>
                <a:gridCol w="1218758">
                  <a:extLst>
                    <a:ext uri="{9D8B030D-6E8A-4147-A177-3AD203B41FA5}">
                      <a16:colId xmlns:a16="http://schemas.microsoft.com/office/drawing/2014/main" val="433602761"/>
                    </a:ext>
                  </a:extLst>
                </a:gridCol>
              </a:tblGrid>
              <a:tr h="74314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System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Odom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LiDAR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Depth</a:t>
                      </a:r>
                    </a:p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camera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IMU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Loop Closure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SLAM type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150512"/>
                  </a:ext>
                </a:extLst>
              </a:tr>
              <a:tr h="533743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altLang="zh-TW" sz="1600" kern="1200" dirty="0" err="1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Helvetica" panose="020B0604020202020204" pitchFamily="34" charset="0"/>
                        </a:rPr>
                        <a:t>Gmapping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elvetica" pitchFamily="2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LiDAR SLAM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894932"/>
                  </a:ext>
                </a:extLst>
              </a:tr>
              <a:tr h="533743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600" dirty="0">
                          <a:latin typeface="Helvetica" pitchFamily="2" charset="0"/>
                        </a:rPr>
                        <a:t>Cartographer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elvetica" pitchFamily="2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LiDAR SLAM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67866"/>
                  </a:ext>
                </a:extLst>
              </a:tr>
              <a:tr h="533743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Helvetica" panose="020B0604020202020204" pitchFamily="34" charset="0"/>
                        </a:rPr>
                        <a:t>Hector SLAM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elvetica" pitchFamily="2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LiDAR SLAM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74626"/>
                  </a:ext>
                </a:extLst>
              </a:tr>
              <a:tr h="533743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Helvetica" panose="020B0604020202020204" pitchFamily="34" charset="0"/>
                        </a:rPr>
                        <a:t>RGB-D SLAM2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elvetica" pitchFamily="2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baseline="0" dirty="0">
                        <a:solidFill>
                          <a:schemeClr val="tx1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V-SLAM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34453"/>
                  </a:ext>
                </a:extLst>
              </a:tr>
              <a:tr h="53374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aseline="0" dirty="0">
                          <a:latin typeface="Helvetica" pitchFamily="2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RTAB-map</a:t>
                      </a:r>
                      <a:endParaRPr lang="zh-TW" altLang="en-US" sz="1600" baseline="0" dirty="0">
                        <a:latin typeface="Helvetica" pitchFamily="2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600" baseline="0" dirty="0">
                        <a:solidFill>
                          <a:srgbClr val="FF0000"/>
                        </a:solidFill>
                        <a:latin typeface="Helvetica" pitchFamily="2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600" baseline="0" dirty="0">
                        <a:latin typeface="Helvetica" pitchFamily="2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V-SLAM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021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225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DAF4-254D-604B-BFF0-B27DE78B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44EBC-0C86-A844-88B9-A996620E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15" name="表格 9">
            <a:extLst>
              <a:ext uri="{FF2B5EF4-FFF2-40B4-BE49-F238E27FC236}">
                <a16:creationId xmlns:a16="http://schemas.microsoft.com/office/drawing/2014/main" id="{AB181BB9-DA4B-AE4C-B514-41DB1355A7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033628"/>
              </p:ext>
            </p:extLst>
          </p:nvPr>
        </p:nvGraphicFramePr>
        <p:xfrm>
          <a:off x="1969625" y="2399911"/>
          <a:ext cx="8252750" cy="26588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3430">
                  <a:extLst>
                    <a:ext uri="{9D8B030D-6E8A-4147-A177-3AD203B41FA5}">
                      <a16:colId xmlns:a16="http://schemas.microsoft.com/office/drawing/2014/main" val="526755859"/>
                    </a:ext>
                  </a:extLst>
                </a:gridCol>
                <a:gridCol w="1048220">
                  <a:extLst>
                    <a:ext uri="{9D8B030D-6E8A-4147-A177-3AD203B41FA5}">
                      <a16:colId xmlns:a16="http://schemas.microsoft.com/office/drawing/2014/main" val="2975495160"/>
                    </a:ext>
                  </a:extLst>
                </a:gridCol>
                <a:gridCol w="1048220">
                  <a:extLst>
                    <a:ext uri="{9D8B030D-6E8A-4147-A177-3AD203B41FA5}">
                      <a16:colId xmlns:a16="http://schemas.microsoft.com/office/drawing/2014/main" val="2443922387"/>
                    </a:ext>
                  </a:extLst>
                </a:gridCol>
                <a:gridCol w="1048220">
                  <a:extLst>
                    <a:ext uri="{9D8B030D-6E8A-4147-A177-3AD203B41FA5}">
                      <a16:colId xmlns:a16="http://schemas.microsoft.com/office/drawing/2014/main" val="1456848808"/>
                    </a:ext>
                  </a:extLst>
                </a:gridCol>
                <a:gridCol w="1048220">
                  <a:extLst>
                    <a:ext uri="{9D8B030D-6E8A-4147-A177-3AD203B41FA5}">
                      <a16:colId xmlns:a16="http://schemas.microsoft.com/office/drawing/2014/main" val="492774954"/>
                    </a:ext>
                  </a:extLst>
                </a:gridCol>
                <a:gridCol w="1048220">
                  <a:extLst>
                    <a:ext uri="{9D8B030D-6E8A-4147-A177-3AD203B41FA5}">
                      <a16:colId xmlns:a16="http://schemas.microsoft.com/office/drawing/2014/main" val="2086126156"/>
                    </a:ext>
                  </a:extLst>
                </a:gridCol>
                <a:gridCol w="1048220">
                  <a:extLst>
                    <a:ext uri="{9D8B030D-6E8A-4147-A177-3AD203B41FA5}">
                      <a16:colId xmlns:a16="http://schemas.microsoft.com/office/drawing/2014/main" val="1587533728"/>
                    </a:ext>
                  </a:extLst>
                </a:gridCol>
              </a:tblGrid>
              <a:tr h="50484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System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Std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(m)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Min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(m)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Max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(m)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(m)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Median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(m)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Mean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i="0" kern="1200" baseline="0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rPr>
                        <a:t>(m)</a:t>
                      </a:r>
                      <a:endParaRPr lang="zh-TW" altLang="en-US" sz="16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150512"/>
                  </a:ext>
                </a:extLst>
              </a:tr>
              <a:tr h="41593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altLang="zh-TW" sz="1600" kern="1200" dirty="0" err="1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Helvetica" panose="020B0604020202020204" pitchFamily="34" charset="0"/>
                        </a:rPr>
                        <a:t>Gmapping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elvetica" pitchFamily="2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1.067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4.028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2,703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2.718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0.454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4894932"/>
                  </a:ext>
                </a:extLst>
              </a:tr>
              <a:tr h="41593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sz="1600" dirty="0">
                          <a:latin typeface="Helvetica" pitchFamily="2" charset="0"/>
                        </a:rPr>
                        <a:t>Cartographer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elvetica" pitchFamily="2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0.981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0.119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3,457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2.085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2.071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1.839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867866"/>
                  </a:ext>
                </a:extLst>
              </a:tr>
              <a:tr h="41593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Helvetica" panose="020B0604020202020204" pitchFamily="34" charset="0"/>
                        </a:rPr>
                        <a:t>Hector SLAM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elvetica" pitchFamily="2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0.737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2.764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1.179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0.611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0.920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574626"/>
                  </a:ext>
                </a:extLst>
              </a:tr>
              <a:tr h="415939">
                <a:tc>
                  <a:txBody>
                    <a:bodyPr/>
                    <a:lstStyle/>
                    <a:p>
                      <a:pPr marL="0" algn="l" defTabSz="914400" rtl="0" eaLnBrk="1" fontAlgn="base" latinLnBrk="0" hangingPunct="1"/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latin typeface="Helvetica" pitchFamily="2" charset="0"/>
                          <a:ea typeface="+mn-ea"/>
                          <a:cs typeface="Helvetica" panose="020B0604020202020204" pitchFamily="34" charset="0"/>
                        </a:rPr>
                        <a:t>RGB-D SLAM2</a:t>
                      </a:r>
                      <a:endParaRPr lang="zh-TW" altLang="en-US" sz="1600" kern="1200" dirty="0">
                        <a:solidFill>
                          <a:schemeClr val="tx1"/>
                        </a:solidFill>
                        <a:latin typeface="Helvetica" pitchFamily="2" charset="0"/>
                        <a:ea typeface="+mn-ea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1.112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0.288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4.274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2.399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2.080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baseline="0" dirty="0">
                          <a:solidFill>
                            <a:schemeClr val="tx1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+mn-cs"/>
                        </a:rPr>
                        <a:t>2.125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34453"/>
                  </a:ext>
                </a:extLst>
              </a:tr>
              <a:tr h="4159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aseline="0" dirty="0">
                          <a:latin typeface="Helvetica" pitchFamily="2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RTAB-map</a:t>
                      </a:r>
                      <a:endParaRPr lang="zh-TW" altLang="en-US" sz="1600" baseline="0" dirty="0">
                        <a:latin typeface="Helvetica" pitchFamily="2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0.533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latin typeface="Helvetica" pitchFamily="2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0.0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latin typeface="Helvetica" pitchFamily="2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1.844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solidFill>
                            <a:srgbClr val="FF0000"/>
                          </a:solidFill>
                          <a:latin typeface="Helvetica" pitchFamily="2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1.076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latin typeface="Helvetica" pitchFamily="2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0.965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 baseline="0" dirty="0">
                          <a:latin typeface="Helvetica" pitchFamily="2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0.934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021502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3E6CA81-D249-4646-B957-272495B9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1675"/>
            <a:ext cx="10515600" cy="4895288"/>
          </a:xfrm>
        </p:spPr>
        <p:txBody>
          <a:bodyPr/>
          <a:lstStyle/>
          <a:p>
            <a:r>
              <a:rPr lang="en-TW" dirty="0"/>
              <a:t>Absolute Trajectory error for different system</a:t>
            </a:r>
          </a:p>
        </p:txBody>
      </p:sp>
    </p:spTree>
    <p:extLst>
      <p:ext uri="{BB962C8B-B14F-4D97-AF65-F5344CB8AC3E}">
        <p14:creationId xmlns:p14="http://schemas.microsoft.com/office/powerpoint/2010/main" val="4186792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DAF4-254D-604B-BFF0-B27DE78B3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44EBC-0C86-A844-88B9-A996620E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0B811F-BFD8-AD45-963A-B5B63B65C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TW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F5B50-5594-4840-AB15-1C4D4B6A67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61"/>
          <a:stretch/>
        </p:blipFill>
        <p:spPr>
          <a:xfrm rot="16200000">
            <a:off x="474192" y="1830111"/>
            <a:ext cx="4997357" cy="35988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6F3B31-5F67-6746-A88F-310F1EC8E2F3}"/>
              </a:ext>
            </a:extLst>
          </p:cNvPr>
          <p:cNvSpPr/>
          <p:nvPr/>
        </p:nvSpPr>
        <p:spPr>
          <a:xfrm>
            <a:off x="1918499" y="6169580"/>
            <a:ext cx="217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Helvetica" pitchFamily="2" charset="0"/>
              </a:rPr>
              <a:t>RTAB-Map 2D Map</a:t>
            </a:r>
            <a:endParaRPr lang="ja-JP" altLang="en-US">
              <a:effectLst/>
              <a:latin typeface="Helvetica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0588BD2-6522-4349-AE5D-CAC4F4330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59" t="10705" r="23278" b="17165"/>
          <a:stretch/>
        </p:blipFill>
        <p:spPr>
          <a:xfrm>
            <a:off x="6759486" y="1539642"/>
            <a:ext cx="3598860" cy="408684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3D78A26-D805-574C-B30A-75D532D88040}"/>
              </a:ext>
            </a:extLst>
          </p:cNvPr>
          <p:cNvSpPr/>
          <p:nvPr/>
        </p:nvSpPr>
        <p:spPr>
          <a:xfrm>
            <a:off x="7802940" y="5712659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</a:rPr>
              <a:t>Hector SLAM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9CF0DA-D8CF-AE43-BAA3-3D30C9C0324C}"/>
              </a:ext>
            </a:extLst>
          </p:cNvPr>
          <p:cNvSpPr txBox="1"/>
          <p:nvPr/>
        </p:nvSpPr>
        <p:spPr>
          <a:xfrm>
            <a:off x="5513949" y="2043112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200" dirty="0">
                <a:solidFill>
                  <a:srgbClr val="0070C0"/>
                </a:solidFill>
                <a:latin typeface="Helvetica" pitchFamily="2" charset="0"/>
              </a:rPr>
              <a:t>Chair</a:t>
            </a:r>
          </a:p>
        </p:txBody>
      </p:sp>
    </p:spTree>
    <p:extLst>
      <p:ext uri="{BB962C8B-B14F-4D97-AF65-F5344CB8AC3E}">
        <p14:creationId xmlns:p14="http://schemas.microsoft.com/office/powerpoint/2010/main" val="251238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6590-353C-4B47-8782-58867A2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E8D-9500-4616-ADCE-C74D6A31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SLAM </a:t>
            </a:r>
            <a:r>
              <a:rPr lang="en-US" dirty="0" err="1"/>
              <a:t>演算法比較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0C136-3F44-4378-808F-12A9EC44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7D9CF8A-E3C6-BF4D-8E17-B7F3535E1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6256"/>
            <a:ext cx="105156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33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FA095-D0B7-E941-821B-9064AB3E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77A4D-241B-5248-AB90-E32260D48B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007C4-4154-5E4E-9140-1CF5A97A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simplescreenrecorder-2021-07-05_09.21.01 (online-video-cutter.com)" descr="simplescreenrecorder-2021-07-05_09.21.0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A0C169C-FD1D-FB46-B235-53C18BECDE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78806" y="1785029"/>
            <a:ext cx="6434387" cy="43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5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2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5CAD-A50B-D24C-88E7-5713E0734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87E9A-5F93-7743-BA1F-9A8AC34F0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W" dirty="0"/>
              <a:t>比較LiDAR SLAM與V-SLAM在</a:t>
            </a:r>
            <a:r>
              <a:rPr lang="en-US" altLang="zh-TW" dirty="0">
                <a:solidFill>
                  <a:srgbClr val="FF0000"/>
                </a:solidFill>
                <a:ea typeface="標楷體" panose="03000509000000000000" pitchFamily="65" charset="-120"/>
              </a:rPr>
              <a:t>Jetson Xavier NX</a:t>
            </a:r>
            <a:r>
              <a:rPr lang="zh-TW" altLang="en-US" dirty="0">
                <a:solidFill>
                  <a:srgbClr val="FF0000"/>
                </a:solidFill>
                <a:latin typeface="Helvetica" pitchFamily="2" charset="0"/>
                <a:ea typeface="標楷體" panose="03000509000000000000" pitchFamily="65" charset="-120"/>
              </a:rPr>
              <a:t>平台</a:t>
            </a:r>
            <a:r>
              <a:rPr lang="en-TW" dirty="0">
                <a:latin typeface="Helvetica" pitchFamily="2" charset="0"/>
                <a:ea typeface="標楷體" panose="03000509000000000000" pitchFamily="65" charset="-120"/>
              </a:rPr>
              <a:t>同個標準下去比</a:t>
            </a:r>
          </a:p>
          <a:p>
            <a:endParaRPr lang="en-TW" dirty="0"/>
          </a:p>
          <a:p>
            <a:r>
              <a:rPr lang="en-TW" dirty="0"/>
              <a:t>前研究在gazebo模擬環境下比較，本論文在實體環境下比較 LiDAR SLAM與V-SLAM</a:t>
            </a:r>
          </a:p>
          <a:p>
            <a:pPr marL="0" indent="0">
              <a:buNone/>
            </a:pPr>
            <a:endParaRPr lang="en-TW" dirty="0"/>
          </a:p>
          <a:p>
            <a:r>
              <a:rPr lang="en-TW" dirty="0"/>
              <a:t>發現V-SLAM比LiDAR SLAM在教學教室(ES302)下定位與建圖效果還要好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F3D73-30F9-DD42-B10B-3E18476B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857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56590-353C-4B47-8782-58867A2A7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25E8D-9500-4616-ADCE-C74D6A314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  <a:p>
            <a:pPr lvl="1"/>
            <a:r>
              <a:rPr lang="zh-TW" altLang="en-US" sz="2800" dirty="0"/>
              <a:t>嵌入式平台有強大的</a:t>
            </a:r>
            <a:r>
              <a:rPr lang="en-US" altLang="zh-TW" sz="2800" dirty="0"/>
              <a:t>GPU</a:t>
            </a:r>
            <a:r>
              <a:rPr lang="zh-TW" altLang="en-US" sz="2800" dirty="0"/>
              <a:t>效能，可以使用</a:t>
            </a:r>
            <a:r>
              <a:rPr lang="en-US" altLang="zh-TW" sz="2800" dirty="0"/>
              <a:t>CUDA</a:t>
            </a:r>
            <a:r>
              <a:rPr lang="zh-TW" altLang="en-US" sz="2800" dirty="0"/>
              <a:t>來加速視覺</a:t>
            </a:r>
            <a:r>
              <a:rPr lang="en-US" altLang="zh-TW" sz="2800" dirty="0"/>
              <a:t>SLAM</a:t>
            </a:r>
            <a:r>
              <a:rPr lang="zh-TW" altLang="en-US" sz="2800" dirty="0"/>
              <a:t>的演算法</a:t>
            </a:r>
            <a:endParaRPr lang="en-US" altLang="zh-TW" sz="2800" dirty="0"/>
          </a:p>
          <a:p>
            <a:pPr lvl="1"/>
            <a:endParaRPr lang="en-US" sz="2800" dirty="0"/>
          </a:p>
          <a:p>
            <a:pPr lvl="1"/>
            <a:r>
              <a:rPr lang="zh-TW" altLang="en-US" sz="2800" dirty="0"/>
              <a:t>視覺</a:t>
            </a:r>
            <a:r>
              <a:rPr lang="en-US" altLang="zh-TW" sz="2800" dirty="0"/>
              <a:t>SLAM</a:t>
            </a:r>
            <a:r>
              <a:rPr lang="zh-TW" altLang="en-US" sz="2800" dirty="0"/>
              <a:t>後端的回路檢測未來主流是與深度學習結合，像是使用物體辨識或語意分割與語意建圖</a:t>
            </a:r>
            <a:endParaRPr lang="en-US" sz="28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0C136-3F44-4378-808F-12A9EC44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8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225D7D-78E0-4EB2-8EA1-77C2D31F2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B57DC6-B814-4939-A9E6-98BF47E3B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FD1509-E3F3-4CA6-9815-A9EA49CB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E3DD20-A724-4B06-B958-6BBC7E244882}"/>
              </a:ext>
            </a:extLst>
          </p:cNvPr>
          <p:cNvSpPr txBox="1">
            <a:spLocks/>
          </p:cNvSpPr>
          <p:nvPr/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ctr"/>
            <a:r>
              <a:rPr lang="en-US" altLang="zh-TW" dirty="0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576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6B046-51F5-4BFE-A81B-2D01234C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25EBB-7B69-4D38-86EC-05675B9B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1032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9194A-4B3E-4A53-8127-F7AD3366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332EF-6CCC-443A-ADB4-20A595FCC107}"/>
              </a:ext>
            </a:extLst>
          </p:cNvPr>
          <p:cNvGrpSpPr/>
          <p:nvPr/>
        </p:nvGrpSpPr>
        <p:grpSpPr>
          <a:xfrm>
            <a:off x="838200" y="1897342"/>
            <a:ext cx="5183151" cy="461665"/>
            <a:chOff x="838200" y="1897342"/>
            <a:chExt cx="5183151" cy="461665"/>
          </a:xfrm>
        </p:grpSpPr>
        <p:sp>
          <p:nvSpPr>
            <p:cNvPr id="7" name="矩形: 圆角 31">
              <a:extLst>
                <a:ext uri="{FF2B5EF4-FFF2-40B4-BE49-F238E27FC236}">
                  <a16:creationId xmlns:a16="http://schemas.microsoft.com/office/drawing/2014/main" id="{043A640D-BA78-4967-BC3C-E866B385F6C3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1F3CD-104D-4B9E-BA5B-248696FA38EA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876782-C685-4E48-81D8-CEDA67D875F1}"/>
              </a:ext>
            </a:extLst>
          </p:cNvPr>
          <p:cNvGrpSpPr/>
          <p:nvPr/>
        </p:nvGrpSpPr>
        <p:grpSpPr>
          <a:xfrm>
            <a:off x="828857" y="2766900"/>
            <a:ext cx="5183151" cy="461665"/>
            <a:chOff x="838200" y="1897342"/>
            <a:chExt cx="5183151" cy="461665"/>
          </a:xfrm>
        </p:grpSpPr>
        <p:sp>
          <p:nvSpPr>
            <p:cNvPr id="16" name="矩形: 圆角 31">
              <a:extLst>
                <a:ext uri="{FF2B5EF4-FFF2-40B4-BE49-F238E27FC236}">
                  <a16:creationId xmlns:a16="http://schemas.microsoft.com/office/drawing/2014/main" id="{6A13E283-1919-42D4-BAF4-FCA9F4586195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AD9F0C-E8D3-47B4-93AE-07A1985D19C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Literature</a:t>
              </a:r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 </a:t>
              </a:r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Review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FCB351-8622-4151-94ED-38B58978BA96}"/>
              </a:ext>
            </a:extLst>
          </p:cNvPr>
          <p:cNvGrpSpPr/>
          <p:nvPr/>
        </p:nvGrpSpPr>
        <p:grpSpPr>
          <a:xfrm>
            <a:off x="828857" y="3573541"/>
            <a:ext cx="5183151" cy="461665"/>
            <a:chOff x="838200" y="1897342"/>
            <a:chExt cx="5183151" cy="461665"/>
          </a:xfrm>
        </p:grpSpPr>
        <p:sp>
          <p:nvSpPr>
            <p:cNvPr id="19" name="矩形: 圆角 31">
              <a:extLst>
                <a:ext uri="{FF2B5EF4-FFF2-40B4-BE49-F238E27FC236}">
                  <a16:creationId xmlns:a16="http://schemas.microsoft.com/office/drawing/2014/main" id="{6F87EECD-B1D5-4069-AC8F-DC245263CEA9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03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FBBB64-7A2A-418E-A918-4F306548633F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32572B-AE12-4200-936F-B6492169F11A}"/>
              </a:ext>
            </a:extLst>
          </p:cNvPr>
          <p:cNvGrpSpPr/>
          <p:nvPr/>
        </p:nvGrpSpPr>
        <p:grpSpPr>
          <a:xfrm>
            <a:off x="828857" y="4380181"/>
            <a:ext cx="5183151" cy="461665"/>
            <a:chOff x="838200" y="1897342"/>
            <a:chExt cx="5183151" cy="461665"/>
          </a:xfrm>
        </p:grpSpPr>
        <p:sp>
          <p:nvSpPr>
            <p:cNvPr id="22" name="矩形: 圆角 31">
              <a:extLst>
                <a:ext uri="{FF2B5EF4-FFF2-40B4-BE49-F238E27FC236}">
                  <a16:creationId xmlns:a16="http://schemas.microsoft.com/office/drawing/2014/main" id="{3D31AA7F-D553-4147-8426-957D9F2E2B0F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04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3783F1-350C-43D4-8830-70D1D95FB927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Research Methodology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A91FC1-E0E6-4535-AB6C-7C28B344DE24}"/>
              </a:ext>
            </a:extLst>
          </p:cNvPr>
          <p:cNvGrpSpPr/>
          <p:nvPr/>
        </p:nvGrpSpPr>
        <p:grpSpPr>
          <a:xfrm>
            <a:off x="828857" y="5186820"/>
            <a:ext cx="5183151" cy="461665"/>
            <a:chOff x="838200" y="1897342"/>
            <a:chExt cx="5183151" cy="461665"/>
          </a:xfrm>
        </p:grpSpPr>
        <p:sp>
          <p:nvSpPr>
            <p:cNvPr id="25" name="矩形: 圆角 31">
              <a:extLst>
                <a:ext uri="{FF2B5EF4-FFF2-40B4-BE49-F238E27FC236}">
                  <a16:creationId xmlns:a16="http://schemas.microsoft.com/office/drawing/2014/main" id="{6FBE3C49-7B63-4E5D-888C-24AEBA6DC18C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504C1D-5B80-480F-82A7-5BB4549012D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304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B016D-0E57-423B-B89F-C1636DC6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5BE2F0-21FB-4820-85E4-4E7603361A28}"/>
              </a:ext>
            </a:extLst>
          </p:cNvPr>
          <p:cNvSpPr txBox="1">
            <a:spLocks/>
          </p:cNvSpPr>
          <p:nvPr/>
        </p:nvSpPr>
        <p:spPr>
          <a:xfrm>
            <a:off x="609600" y="28575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ctr"/>
            <a:r>
              <a:rPr lang="en-US" altLang="zh-TW" dirty="0"/>
              <a:t>Thank you for listening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1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7090-D9D0-4C97-BB59-D4AA5FE4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41034-0CCB-4888-8779-8B6B38C6B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4FC7D8-789F-479A-BED9-4276AC889764}"/>
              </a:ext>
            </a:extLst>
          </p:cNvPr>
          <p:cNvSpPr/>
          <p:nvPr/>
        </p:nvSpPr>
        <p:spPr>
          <a:xfrm>
            <a:off x="739695" y="5731903"/>
            <a:ext cx="5500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altLang="zh-TW" dirty="0">
                <a:latin typeface="Helvetica" panose="020B0604020202020204" pitchFamily="34" charset="0"/>
              </a:rPr>
              <a:t>The global impact of dementia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 fontAlgn="base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Helvetica" panose="020B0604020202020204" pitchFamily="34" charset="0"/>
              </a:rPr>
              <a:t>World Alzheimer Report</a:t>
            </a:r>
            <a:r>
              <a:rPr lang="zh-TW" altLang="en-US" dirty="0">
                <a:latin typeface="Helvetica" panose="020B0604020202020204" pitchFamily="34" charset="0"/>
              </a:rPr>
              <a:t>，</a:t>
            </a:r>
            <a:r>
              <a:rPr lang="en-US" altLang="zh-TW" dirty="0">
                <a:latin typeface="Helvetica" panose="020B0604020202020204" pitchFamily="34" charset="0"/>
              </a:rPr>
              <a:t>2018</a:t>
            </a:r>
            <a:r>
              <a:rPr lang="zh-TW" altLang="en-US" dirty="0">
                <a:latin typeface="Helvetica" panose="020B0604020202020204" pitchFamily="34" charset="0"/>
              </a:rPr>
              <a:t>年</a:t>
            </a:r>
            <a:r>
              <a:rPr lang="en-US" altLang="zh-TW" dirty="0">
                <a:latin typeface="Helvetica" panose="020B0604020202020204" pitchFamily="34" charset="0"/>
              </a:rPr>
              <a:t>9</a:t>
            </a:r>
            <a:r>
              <a:rPr lang="zh-TW" altLang="en-US" dirty="0">
                <a:latin typeface="Helvetica" panose="020B0604020202020204" pitchFamily="34" charset="0"/>
              </a:rPr>
              <a:t>月</a:t>
            </a:r>
            <a:r>
              <a:rPr lang="en-US" altLang="zh-TW" dirty="0">
                <a:latin typeface="Helvetica" panose="020B0604020202020204" pitchFamily="34" charset="0"/>
              </a:rPr>
              <a:t>)</a:t>
            </a:r>
            <a:endParaRPr lang="en-US" altLang="zh-TW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BCADEB-DDC7-40DF-A1A6-5E9A4886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264" y="1828800"/>
            <a:ext cx="3851115" cy="39456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988896A-7D2D-4230-A90D-9598AC73F41C}"/>
              </a:ext>
            </a:extLst>
          </p:cNvPr>
          <p:cNvSpPr/>
          <p:nvPr/>
        </p:nvSpPr>
        <p:spPr>
          <a:xfrm>
            <a:off x="5844129" y="5128090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老人長期照顧、安養機構概況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資料來源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衛生福利部統計處，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2021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44353F1-586B-41A8-BE39-E88AB995C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594756"/>
              </p:ext>
            </p:extLst>
          </p:nvPr>
        </p:nvGraphicFramePr>
        <p:xfrm>
          <a:off x="5844129" y="2297112"/>
          <a:ext cx="6094368" cy="27791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1456">
                  <a:extLst>
                    <a:ext uri="{9D8B030D-6E8A-4147-A177-3AD203B41FA5}">
                      <a16:colId xmlns:a16="http://schemas.microsoft.com/office/drawing/2014/main" val="526755859"/>
                    </a:ext>
                  </a:extLst>
                </a:gridCol>
                <a:gridCol w="2031456">
                  <a:extLst>
                    <a:ext uri="{9D8B030D-6E8A-4147-A177-3AD203B41FA5}">
                      <a16:colId xmlns:a16="http://schemas.microsoft.com/office/drawing/2014/main" val="1325233997"/>
                    </a:ext>
                  </a:extLst>
                </a:gridCol>
                <a:gridCol w="2031456">
                  <a:extLst>
                    <a:ext uri="{9D8B030D-6E8A-4147-A177-3AD203B41FA5}">
                      <a16:colId xmlns:a16="http://schemas.microsoft.com/office/drawing/2014/main" val="4166687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年別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機構數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可供進住人數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15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104</a:t>
                      </a:r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年，</a:t>
                      </a:r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2015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1067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59869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07560"/>
                  </a:ext>
                </a:extLst>
              </a:tr>
              <a:tr h="12011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105</a:t>
                      </a:r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年，</a:t>
                      </a:r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2016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1082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61082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539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106</a:t>
                      </a:r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年，</a:t>
                      </a:r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2017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1099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62421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324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107</a:t>
                      </a:r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年，</a:t>
                      </a:r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2018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1098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62724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021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108</a:t>
                      </a:r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年，</a:t>
                      </a:r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2019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1091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62651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2686"/>
                  </a:ext>
                </a:extLst>
              </a:tr>
              <a:tr h="4017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109</a:t>
                      </a:r>
                      <a:r>
                        <a:rPr lang="zh-TW" altLang="en-US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年，</a:t>
                      </a:r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2020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1078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61770</a:t>
                      </a:r>
                      <a:endParaRPr lang="zh-TW" altLang="en-US" sz="20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056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108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6B046-51F5-4BFE-A81B-2D01234C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25EBB-7B69-4D38-86EC-05675B9B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10325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9194A-4B3E-4A53-8127-F7AD3366F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9332EF-6CCC-443A-ADB4-20A595FCC107}"/>
              </a:ext>
            </a:extLst>
          </p:cNvPr>
          <p:cNvGrpSpPr/>
          <p:nvPr/>
        </p:nvGrpSpPr>
        <p:grpSpPr>
          <a:xfrm>
            <a:off x="838200" y="1897342"/>
            <a:ext cx="5183151" cy="461665"/>
            <a:chOff x="838200" y="1897342"/>
            <a:chExt cx="5183151" cy="461665"/>
          </a:xfrm>
        </p:grpSpPr>
        <p:sp>
          <p:nvSpPr>
            <p:cNvPr id="7" name="矩形: 圆角 31">
              <a:extLst>
                <a:ext uri="{FF2B5EF4-FFF2-40B4-BE49-F238E27FC236}">
                  <a16:creationId xmlns:a16="http://schemas.microsoft.com/office/drawing/2014/main" id="{043A640D-BA78-4967-BC3C-E866B385F6C3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01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71F3CD-104D-4B9E-BA5B-248696FA38EA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Introduction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876782-C685-4E48-81D8-CEDA67D875F1}"/>
              </a:ext>
            </a:extLst>
          </p:cNvPr>
          <p:cNvGrpSpPr/>
          <p:nvPr/>
        </p:nvGrpSpPr>
        <p:grpSpPr>
          <a:xfrm>
            <a:off x="828857" y="2766900"/>
            <a:ext cx="5183151" cy="461665"/>
            <a:chOff x="838200" y="1897342"/>
            <a:chExt cx="5183151" cy="461665"/>
          </a:xfrm>
        </p:grpSpPr>
        <p:sp>
          <p:nvSpPr>
            <p:cNvPr id="16" name="矩形: 圆角 31">
              <a:extLst>
                <a:ext uri="{FF2B5EF4-FFF2-40B4-BE49-F238E27FC236}">
                  <a16:creationId xmlns:a16="http://schemas.microsoft.com/office/drawing/2014/main" id="{6A13E283-1919-42D4-BAF4-FCA9F4586195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02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AD9F0C-E8D3-47B4-93AE-07A1985D19C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Literature</a:t>
              </a:r>
              <a:r>
                <a:rPr lang="en-US" dirty="0"/>
                <a:t> </a:t>
              </a:r>
              <a:r>
                <a:rPr lang="en-US" sz="2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Review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8FCB351-8622-4151-94ED-38B58978BA96}"/>
              </a:ext>
            </a:extLst>
          </p:cNvPr>
          <p:cNvGrpSpPr/>
          <p:nvPr/>
        </p:nvGrpSpPr>
        <p:grpSpPr>
          <a:xfrm>
            <a:off x="828857" y="3573541"/>
            <a:ext cx="5183151" cy="461665"/>
            <a:chOff x="838200" y="1897342"/>
            <a:chExt cx="5183151" cy="461665"/>
          </a:xfrm>
        </p:grpSpPr>
        <p:sp>
          <p:nvSpPr>
            <p:cNvPr id="19" name="矩形: 圆角 31">
              <a:extLst>
                <a:ext uri="{FF2B5EF4-FFF2-40B4-BE49-F238E27FC236}">
                  <a16:creationId xmlns:a16="http://schemas.microsoft.com/office/drawing/2014/main" id="{6F87EECD-B1D5-4069-AC8F-DC245263CEA9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03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FBBB64-7A2A-418E-A918-4F306548633F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System Architecture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32572B-AE12-4200-936F-B6492169F11A}"/>
              </a:ext>
            </a:extLst>
          </p:cNvPr>
          <p:cNvGrpSpPr/>
          <p:nvPr/>
        </p:nvGrpSpPr>
        <p:grpSpPr>
          <a:xfrm>
            <a:off x="828857" y="4380181"/>
            <a:ext cx="5183151" cy="461665"/>
            <a:chOff x="838200" y="1897342"/>
            <a:chExt cx="5183151" cy="461665"/>
          </a:xfrm>
        </p:grpSpPr>
        <p:sp>
          <p:nvSpPr>
            <p:cNvPr id="22" name="矩形: 圆角 31">
              <a:extLst>
                <a:ext uri="{FF2B5EF4-FFF2-40B4-BE49-F238E27FC236}">
                  <a16:creationId xmlns:a16="http://schemas.microsoft.com/office/drawing/2014/main" id="{3D31AA7F-D553-4147-8426-957D9F2E2B0F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04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93783F1-350C-43D4-8830-70D1D95FB927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Research Methodology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8A91FC1-E0E6-4535-AB6C-7C28B344DE24}"/>
              </a:ext>
            </a:extLst>
          </p:cNvPr>
          <p:cNvGrpSpPr/>
          <p:nvPr/>
        </p:nvGrpSpPr>
        <p:grpSpPr>
          <a:xfrm>
            <a:off x="828857" y="5186820"/>
            <a:ext cx="5183151" cy="461665"/>
            <a:chOff x="838200" y="1897342"/>
            <a:chExt cx="5183151" cy="461665"/>
          </a:xfrm>
        </p:grpSpPr>
        <p:sp>
          <p:nvSpPr>
            <p:cNvPr id="25" name="矩形: 圆角 31">
              <a:extLst>
                <a:ext uri="{FF2B5EF4-FFF2-40B4-BE49-F238E27FC236}">
                  <a16:creationId xmlns:a16="http://schemas.microsoft.com/office/drawing/2014/main" id="{6FBE3C49-7B63-4E5D-888C-24AEBA6DC18C}"/>
                </a:ext>
              </a:extLst>
            </p:cNvPr>
            <p:cNvSpPr/>
            <p:nvPr/>
          </p:nvSpPr>
          <p:spPr>
            <a:xfrm>
              <a:off x="838200" y="1957537"/>
              <a:ext cx="645367" cy="341274"/>
            </a:xfrm>
            <a:prstGeom prst="roundRect">
              <a:avLst>
                <a:gd name="adj" fmla="val 50000"/>
              </a:avLst>
            </a:prstGeom>
            <a:solidFill>
              <a:srgbClr val="377D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思源黑体 CN Bold" panose="020B0800000000000000" pitchFamily="34" charset="-122"/>
                  <a:cs typeface="Helvetica" panose="020B0604020202020204" pitchFamily="34" charset="0"/>
                </a:rPr>
                <a:t>05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思源黑体 CN Bold" panose="020B0800000000000000" pitchFamily="34" charset="-122"/>
                <a:cs typeface="Helvetica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8504C1D-5B80-480F-82A7-5BB4549012D1}"/>
                </a:ext>
              </a:extLst>
            </p:cNvPr>
            <p:cNvSpPr txBox="1"/>
            <p:nvPr/>
          </p:nvSpPr>
          <p:spPr>
            <a:xfrm>
              <a:off x="1483563" y="1897342"/>
              <a:ext cx="4537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7490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40B0F9-6FAA-4738-B0AC-C951400D1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Literature Review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D34C93-6F10-4629-B02D-D6303A276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Related Works of SLAM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5AB9B8-EBBC-48E7-BFC4-4BF7C19A5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B92DE36-14D5-411C-856C-F95B66EFE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535958"/>
              </p:ext>
            </p:extLst>
          </p:nvPr>
        </p:nvGraphicFramePr>
        <p:xfrm>
          <a:off x="923925" y="2056903"/>
          <a:ext cx="10191750" cy="2712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526755859"/>
                    </a:ext>
                  </a:extLst>
                </a:gridCol>
                <a:gridCol w="4210050">
                  <a:extLst>
                    <a:ext uri="{9D8B030D-6E8A-4147-A177-3AD203B41FA5}">
                      <a16:colId xmlns:a16="http://schemas.microsoft.com/office/drawing/2014/main" val="1325233997"/>
                    </a:ext>
                  </a:extLst>
                </a:gridCol>
                <a:gridCol w="4219575">
                  <a:extLst>
                    <a:ext uri="{9D8B030D-6E8A-4147-A177-3AD203B41FA5}">
                      <a16:colId xmlns:a16="http://schemas.microsoft.com/office/drawing/2014/main" val="41666877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TW" altLang="zh-TW" sz="2000" u="none" strike="noStrike" cap="none" dirty="0">
                          <a:latin typeface="Helvetica" panose="020B0604020202020204" pitchFamily="34" charset="0"/>
                          <a:ea typeface="Times New Roman"/>
                          <a:cs typeface="Helvetica" panose="020B0604020202020204" pitchFamily="34" charset="0"/>
                          <a:sym typeface="Times New Roman"/>
                        </a:rPr>
                        <a:t>Parameter</a:t>
                      </a:r>
                      <a:endParaRPr lang="zh-TW" altLang="en-US" sz="20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[4]-[5]</a:t>
                      </a:r>
                      <a:endParaRPr lang="zh-TW" altLang="en-US" sz="20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[6]-[8]</a:t>
                      </a:r>
                      <a:endParaRPr lang="zh-TW" altLang="en-US" sz="20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107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Sensors</a:t>
                      </a:r>
                      <a:endParaRPr lang="zh-TW" altLang="en-US" sz="20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LiDAR</a:t>
                      </a:r>
                      <a:r>
                        <a:rPr lang="en-US" altLang="zh-TW" sz="20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-SLAM</a:t>
                      </a:r>
                      <a:endParaRPr lang="zh-TW" altLang="en-US" sz="20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Visual-SLAM</a:t>
                      </a:r>
                      <a:endParaRPr lang="zh-TW" altLang="en-US" sz="20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539025"/>
                  </a:ext>
                </a:extLst>
              </a:tr>
              <a:tr h="5751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Advantages</a:t>
                      </a:r>
                      <a:endParaRPr lang="zh-TW" altLang="en-US" sz="20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+mj-lt"/>
                        <a:buAutoNum type="arabicPeriod"/>
                      </a:pPr>
                      <a:r>
                        <a:rPr lang="en-US" altLang="zh-TW" sz="20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The range measurement of </a:t>
                      </a: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LiDAR</a:t>
                      </a:r>
                      <a:r>
                        <a:rPr lang="en-US" altLang="zh-TW" sz="20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 is accurate and quick</a:t>
                      </a:r>
                    </a:p>
                    <a:p>
                      <a:pPr marL="457200" indent="-4572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High reliability and mature technology</a:t>
                      </a:r>
                    </a:p>
                    <a:p>
                      <a:pPr marL="457200" indent="-4572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Map construction is based on intuitiveness, precision is high</a:t>
                      </a:r>
                      <a:endParaRPr lang="zh-TW" altLang="en-US" sz="20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+mj-lt"/>
                        <a:buAutoNum type="arabicPeriod"/>
                      </a:pPr>
                      <a:r>
                        <a:rPr lang="en-US" altLang="zh-TW" sz="20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Low Cost</a:t>
                      </a:r>
                    </a:p>
                    <a:p>
                      <a:pPr marL="457200" indent="-4572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sz="2000" kern="120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The structure is simple and the installation mode is diversified</a:t>
                      </a:r>
                    </a:p>
                    <a:p>
                      <a:pPr marL="457200" indent="-457200" algn="l" defTabSz="914400" rtl="0" eaLnBrk="1" latinLnBrk="0" hangingPunct="1">
                        <a:buFont typeface="+mj-lt"/>
                        <a:buAutoNum type="arabicPeriod"/>
                      </a:pPr>
                      <a:r>
                        <a:rPr lang="en-US" altLang="zh-TW" sz="2000" kern="1200" baseline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No limitation on sensor’s distance detection range</a:t>
                      </a:r>
                      <a:endParaRPr lang="zh-TW" altLang="en-US" sz="2000" kern="1200" baseline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2483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E82F6EE-C215-445B-AA5A-E42AC6A8205C}"/>
              </a:ext>
            </a:extLst>
          </p:cNvPr>
          <p:cNvSpPr/>
          <p:nvPr/>
        </p:nvSpPr>
        <p:spPr>
          <a:xfrm>
            <a:off x="838200" y="597479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kern="0" dirty="0">
                <a:latin typeface="Times New Roman" panose="02020603050405020304" pitchFamily="18" charset="0"/>
                <a:ea typeface="標楷體" panose="03000509000000000000" pitchFamily="65" charset="-120"/>
              </a:rPr>
              <a:t>[5]"cartographer," [Online]. Available: https://github.com/cartographer-project/cartographer.</a:t>
            </a: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7DF95B-C78A-4980-9D3D-AB8C13FB183E}"/>
              </a:ext>
            </a:extLst>
          </p:cNvPr>
          <p:cNvSpPr/>
          <p:nvPr/>
        </p:nvSpPr>
        <p:spPr>
          <a:xfrm>
            <a:off x="838200" y="6326634"/>
            <a:ext cx="9991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kern="0" dirty="0">
                <a:latin typeface="Times New Roman" panose="02020603050405020304" pitchFamily="18" charset="0"/>
                <a:ea typeface="標楷體" panose="03000509000000000000" pitchFamily="65" charset="-120"/>
              </a:rPr>
              <a:t>[6]G. Klein and D. Murray, "Parallel Tracking and Mapping for Small AR Workspaces," 2007 6th IEEE and ACM International Symposium on Mixed and Augmented Reality, pp. 225-234, 2007.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1857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414E-A541-4412-86D2-B35C32CB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Related Works of </a:t>
            </a:r>
            <a:r>
              <a:rPr lang="en-US" dirty="0">
                <a:ea typeface="標楷體" panose="03000509000000000000" pitchFamily="65" charset="-120"/>
              </a:rPr>
              <a:t>LiDAR</a:t>
            </a:r>
            <a:r>
              <a:rPr lang="en-US" altLang="zh-TW" dirty="0">
                <a:ea typeface="標楷體" panose="03000509000000000000" pitchFamily="65" charset="-120"/>
              </a:rPr>
              <a:t>-SLAM[4]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38360-C12D-40D2-82DF-BBD03DDF7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Hector </a:t>
            </a:r>
            <a:r>
              <a:rPr lang="en-US" altLang="zh-TW" dirty="0"/>
              <a:t>SLAM</a:t>
            </a:r>
            <a:r>
              <a:rPr lang="en-US" dirty="0"/>
              <a:t> uses Gauss Newton method to solve scan-matching problem, which requires higher requirements for sensors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EC0131-9736-4083-B097-4D702347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D4BA2D-CD0C-48C0-9953-021F947D52F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A1076F-55EF-45C0-B7A4-FAE155CDB7BA}"/>
              </a:ext>
            </a:extLst>
          </p:cNvPr>
          <p:cNvSpPr/>
          <p:nvPr/>
        </p:nvSpPr>
        <p:spPr>
          <a:xfrm>
            <a:off x="838199" y="6215746"/>
            <a:ext cx="100679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kern="0" dirty="0">
                <a:latin typeface="Times New Roman" panose="02020603050405020304" pitchFamily="18" charset="0"/>
                <a:ea typeface="標楷體" panose="03000509000000000000" pitchFamily="65" charset="-120"/>
              </a:rPr>
              <a:t>[4]N. Yu and B. Zhang, "An Improved Hector SLAM Algorithm based on Information Fusion for Mobile Robot," </a:t>
            </a:r>
            <a:r>
              <a:rPr lang="en-US" sz="1200" i="1" kern="0" dirty="0">
                <a:latin typeface="Times New Roman" panose="02020603050405020304" pitchFamily="18" charset="0"/>
                <a:ea typeface="標楷體" panose="03000509000000000000" pitchFamily="65" charset="-120"/>
              </a:rPr>
              <a:t>2018 5th IEEE International Conference on Cloud Computing and Intelligence Systems (CCIS), </a:t>
            </a:r>
            <a:r>
              <a:rPr lang="en-US" sz="1200" kern="0" dirty="0">
                <a:latin typeface="Times New Roman" panose="02020603050405020304" pitchFamily="18" charset="0"/>
                <a:ea typeface="標楷體" panose="03000509000000000000" pitchFamily="65" charset="-120"/>
              </a:rPr>
              <a:t>pp. 279-284, 2018. </a:t>
            </a:r>
            <a:endParaRPr lang="en-US" sz="12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4F762C11-DB7B-43B1-80AB-C427FC1314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4502582"/>
              </p:ext>
            </p:extLst>
          </p:nvPr>
        </p:nvGraphicFramePr>
        <p:xfrm>
          <a:off x="6023933" y="2309937"/>
          <a:ext cx="5986464" cy="1317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78641">
                  <a:extLst>
                    <a:ext uri="{9D8B030D-6E8A-4147-A177-3AD203B41FA5}">
                      <a16:colId xmlns:a16="http://schemas.microsoft.com/office/drawing/2014/main" val="526755859"/>
                    </a:ext>
                  </a:extLst>
                </a:gridCol>
                <a:gridCol w="3407823">
                  <a:extLst>
                    <a:ext uri="{9D8B030D-6E8A-4147-A177-3AD203B41FA5}">
                      <a16:colId xmlns:a16="http://schemas.microsoft.com/office/drawing/2014/main" val="1325233997"/>
                    </a:ext>
                  </a:extLst>
                </a:gridCol>
              </a:tblGrid>
              <a:tr h="40343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Advantages</a:t>
                      </a:r>
                      <a:endParaRPr lang="zh-TW" altLang="en-US" sz="18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Disadvantages</a:t>
                      </a:r>
                      <a:endParaRPr lang="zh-TW" altLang="en-US" sz="1800" b="1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150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zh-TW" sz="1800" baseline="0" dirty="0">
                          <a:latin typeface="Helvetica" panose="020B0604020202020204" pitchFamily="34" charset="0"/>
                          <a:ea typeface="標楷體" panose="03000509000000000000" pitchFamily="65" charset="-120"/>
                          <a:cs typeface="Helvetica" panose="020B0604020202020204" pitchFamily="34" charset="0"/>
                        </a:rPr>
                        <a:t>It is sufficiently accurate for many real world scenarios</a:t>
                      </a:r>
                      <a:endParaRPr lang="zh-TW" altLang="en-US" sz="18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+mj-lt"/>
                        <a:buNone/>
                      </a:pPr>
                      <a:r>
                        <a:rPr lang="en-US" altLang="zh-TW" sz="1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System does not provide explicit loop closing ability</a:t>
                      </a:r>
                      <a:endParaRPr lang="en-US" altLang="zh-TW" sz="1800" baseline="0" dirty="0">
                        <a:latin typeface="Helvetica" panose="020B0604020202020204" pitchFamily="34" charset="0"/>
                        <a:ea typeface="標楷體" panose="03000509000000000000" pitchFamily="65" charset="-12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385644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607B2BA-FE01-4CFE-9D7C-F6CDB917B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437" y="3768375"/>
            <a:ext cx="3595687" cy="23214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78C4D17-513E-894C-BA56-8F171FF16DBD}"/>
              </a:ext>
            </a:extLst>
          </p:cNvPr>
          <p:cNvGrpSpPr/>
          <p:nvPr/>
        </p:nvGrpSpPr>
        <p:grpSpPr>
          <a:xfrm>
            <a:off x="319811" y="3627771"/>
            <a:ext cx="5881418" cy="2047542"/>
            <a:chOff x="319811" y="3627771"/>
            <a:chExt cx="5881418" cy="20475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A10894-26FB-1943-A332-F9CD386B5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11" y="3627771"/>
              <a:ext cx="5881418" cy="204754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90C9D0-07CE-9546-AC0D-396BAC55DCAA}"/>
                </a:ext>
              </a:extLst>
            </p:cNvPr>
            <p:cNvSpPr/>
            <p:nvPr/>
          </p:nvSpPr>
          <p:spPr>
            <a:xfrm>
              <a:off x="1944547" y="3729319"/>
              <a:ext cx="4256682" cy="4259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TW"/>
            </a:p>
          </p:txBody>
        </p:sp>
      </p:grpSp>
    </p:spTree>
    <p:extLst>
      <p:ext uri="{BB962C8B-B14F-4D97-AF65-F5344CB8AC3E}">
        <p14:creationId xmlns:p14="http://schemas.microsoft.com/office/powerpoint/2010/main" val="1276964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5319</TotalTime>
  <Words>2305</Words>
  <Application>Microsoft Office PowerPoint</Application>
  <PresentationFormat>寬螢幕</PresentationFormat>
  <Paragraphs>518</Paragraphs>
  <Slides>50</Slides>
  <Notes>24</Notes>
  <HiddenSlides>0</HiddenSlides>
  <MMClips>2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63" baseType="lpstr">
      <vt:lpstr>游ゴシック</vt:lpstr>
      <vt:lpstr>思源黑体 CN Bold</vt:lpstr>
      <vt:lpstr>Microsoft JhengHei</vt:lpstr>
      <vt:lpstr>Microsoft JhengHei</vt:lpstr>
      <vt:lpstr>新細明體</vt:lpstr>
      <vt:lpstr>標楷體</vt:lpstr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基於ROS機器人之深度相機與超寬頻定位 ROS-based Robot Localization with Depth Camera and UWB</vt:lpstr>
      <vt:lpstr>Outline</vt:lpstr>
      <vt:lpstr>iThenticate 論文原創性比對系統</vt:lpstr>
      <vt:lpstr>iThenticate 論文原創性比對系統</vt:lpstr>
      <vt:lpstr>Outline</vt:lpstr>
      <vt:lpstr>Introduction</vt:lpstr>
      <vt:lpstr>Outline</vt:lpstr>
      <vt:lpstr>Literature Review</vt:lpstr>
      <vt:lpstr>Related Works of LiDAR-SLAM[4]</vt:lpstr>
      <vt:lpstr>Related Works of Visual-SLAM[7]</vt:lpstr>
      <vt:lpstr>Outline</vt:lpstr>
      <vt:lpstr>System Architecture</vt:lpstr>
      <vt:lpstr>System Architecture</vt:lpstr>
      <vt:lpstr>System Architecture</vt:lpstr>
      <vt:lpstr>Outline</vt:lpstr>
      <vt:lpstr>Research Methodology</vt:lpstr>
      <vt:lpstr>Research Methodology</vt:lpstr>
      <vt:lpstr>The Flowchart of Programming of UWB</vt:lpstr>
      <vt:lpstr>Double-sided Two-way ranging</vt:lpstr>
      <vt:lpstr>Kalman Filter</vt:lpstr>
      <vt:lpstr>TOA(Time of Arrival)</vt:lpstr>
      <vt:lpstr>Gmapping</vt:lpstr>
      <vt:lpstr>Gmapping</vt:lpstr>
      <vt:lpstr>Gmapping</vt:lpstr>
      <vt:lpstr>Scan-matching</vt:lpstr>
      <vt:lpstr>Scan-matching</vt:lpstr>
      <vt:lpstr>Resample</vt:lpstr>
      <vt:lpstr>Resample</vt:lpstr>
      <vt:lpstr>Gmapping</vt:lpstr>
      <vt:lpstr>2D LiDAR Mapping</vt:lpstr>
      <vt:lpstr>RTAB-Map(Real Time Appearance-Ba sed Mapping)</vt:lpstr>
      <vt:lpstr>Research Results</vt:lpstr>
      <vt:lpstr>Research Results</vt:lpstr>
      <vt:lpstr>Research Results</vt:lpstr>
      <vt:lpstr>Research Results</vt:lpstr>
      <vt:lpstr>Research Results</vt:lpstr>
      <vt:lpstr>Research Results</vt:lpstr>
      <vt:lpstr>Research Results</vt:lpstr>
      <vt:lpstr>Research Results</vt:lpstr>
      <vt:lpstr>Outline</vt:lpstr>
      <vt:lpstr>ATE(Absolute Trajectory Error)</vt:lpstr>
      <vt:lpstr>Conclusions</vt:lpstr>
      <vt:lpstr>Conclusions</vt:lpstr>
      <vt:lpstr>Conclusions</vt:lpstr>
      <vt:lpstr>Conclusions</vt:lpstr>
      <vt:lpstr>Conclusions</vt:lpstr>
      <vt:lpstr>Contributions</vt:lpstr>
      <vt:lpstr>Conclusions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蔡易達</cp:lastModifiedBy>
  <cp:revision>683</cp:revision>
  <dcterms:created xsi:type="dcterms:W3CDTF">2021-04-19T05:55:02Z</dcterms:created>
  <dcterms:modified xsi:type="dcterms:W3CDTF">2021-07-05T05:39:37Z</dcterms:modified>
</cp:coreProperties>
</file>